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3716000" cx="24384000"/>
  <p:notesSz cx="6858000" cy="9144000"/>
  <p:embeddedFontLst>
    <p:embeddedFont>
      <p:font typeface="Helvetica Neue"/>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gqQyAMUsr8GzFkpH86ZPz79ezn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HelveticaNeue-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HelveticaNeue-boldItalic.fntdata"/><Relationship Id="rId30" Type="http://schemas.openxmlformats.org/officeDocument/2006/relationships/font" Target="fonts/HelveticaNeue-italic.fntdata"/><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2" name="Google Shape;172;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Welcome to the Theatre Green Book</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9" name="Google Shape;219;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What resources are available? On the Theatre Green Book website, resources are broken down into the three areas: Productions, Operations and Buildings.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4" name="Google Shape;224;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Under each section (this example is Productions) you can see the Productions Calculator at the top, but also Detailed Guidance, the full Theatre Green Book itself, Case Studies and Toolkits.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9" name="Google Shape;229;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So, what is in the Theatre Green Book? This is the overview of the essential thoughts behind Productions.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5" name="Google Shape;235;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All aspects, team members and stages of the production process should be considered.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0" name="Google Shape;240;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This is the pyramid of intentions, part of the Productions Theatre Green Book.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6" name="Google Shape;246;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US"/>
              <a:t>This is the overview of the essential thoughts behind Operations, split out into Paper and Digital, Food and Drink, Managing Buildings, Travel and Transport, Waste and Contracts and Procurement.</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2" name="Google Shape;252;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US"/>
              <a:t>This is the overview of the essential thoughts behind Buildings, breaking it down into Insulation, Efficiency, Renewable Generation, Biodiversity and Water.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8" name="Google Shape;258;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All parts of a Building are covered in the Theatre Green Book: from Easy Wins to Capital Projects.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3" name="Google Shape;263;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The Theatre Green Book is already being used across the World. Above are some of the countries with translations or </a:t>
            </a:r>
            <a:r>
              <a:rPr lang="en-US"/>
              <a:t>adaptations</a:t>
            </a:r>
            <a:r>
              <a:rPr lang="en-US"/>
              <a:t> to suit their national way of theatre making, whilst still underpinned by Theatre Green Book standards.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8" name="Google Shape;268;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Greener theatre is already being made across the UK and beyond, with so many brilliant innovations and additions being made all the time. You can visit the Supporters page to see Individuals and Organisations already using the Theatre Green Book.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7" name="Google Shape;177;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Context: why do we need theatre to be sustainable?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3" name="Google Shape;273;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9" name="Google Shape;279;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Images of productions made using Theatre Green Book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9" name="Google Shape;289;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US"/>
              <a:t>Images of productions made using Theatre Green Book</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 name="Google Shape;182;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This is a 3 minute introductory video (click CC for captions)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 name="Google Shape;187;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b="0" i="0" lang="en-US" sz="2100" u="none" cap="none" strike="noStrike">
                <a:latin typeface="Helvetica Neue"/>
                <a:ea typeface="Helvetica Neue"/>
                <a:cs typeface="Helvetica Neue"/>
                <a:sym typeface="Helvetica Neue"/>
              </a:rPr>
              <a:t>What is Theatre Green Book: it is an industry wide endeavour, created by the theatre industry for the theatre industry. It creates a framework and common language for best practice. It covers all sizes and types of theatre across the UK (including freelancers), and also includes dance, opera and touring.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188e5e5f1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Theatre Green Book covers the three areas of Productions, Operations and Buildings</a:t>
            </a:r>
            <a:endParaRPr/>
          </a:p>
        </p:txBody>
      </p:sp>
      <p:sp>
        <p:nvSpPr>
          <p:cNvPr id="192" name="Google Shape;192;g3188e5e5f1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7" name="Google Shape;197;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Who is behind Theatre Green Book?: the Theatre Green Book has been contributed to by people working across the industry. It now has three main advisory committees: Productions, Operations and Buildings. There is also a Steering Committee made up of the members in this slide. Buro Happold are an engineering firm, and sustainability experts to ensure Theatre Green Book is underpinned by the latest sustainability guidance.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4" name="Google Shape;204;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There are three areas to the Theatre Green Book: Productions, Operations and Buildings. You then work your way through from Basic, to Intermediate to Advanced.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9" name="Google Shape;209;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Before you get started working towards Basic, there’s a Preliminary stage. This is for organisations who are very early on in their sustainability journeys. Preliminary should be achievable for anyone as it about setting up intentions, plans and targets.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4" name="Google Shape;214;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Theatre Green Book is a self-certified process. So once an organisation has signed up the website, it can go through each level, uploading the relevant checklists and downloading logos, like the above, which can then be shared with staff, partners and audiences.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3"/>
          <p:cNvSpPr txBox="1"/>
          <p:nvPr>
            <p:ph type="title"/>
          </p:nvPr>
        </p:nvSpPr>
        <p:spPr>
          <a:xfrm>
            <a:off x="1676400" y="730253"/>
            <a:ext cx="21031200" cy="26511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3"/>
          <p:cNvSpPr txBox="1"/>
          <p:nvPr>
            <p:ph idx="1" type="body"/>
          </p:nvPr>
        </p:nvSpPr>
        <p:spPr>
          <a:xfrm>
            <a:off x="1676400" y="3651250"/>
            <a:ext cx="21031200" cy="87026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20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1000"/>
              </a:spcBef>
              <a:spcAft>
                <a:spcPts val="0"/>
              </a:spcAft>
              <a:buClr>
                <a:schemeClr val="dk1"/>
              </a:buClr>
              <a:buSzPts val="1800"/>
              <a:buChar char="•"/>
              <a:defRPr/>
            </a:lvl3pPr>
            <a:lvl4pPr indent="-342900" lvl="3" marL="1828800" algn="l">
              <a:lnSpc>
                <a:spcPct val="90000"/>
              </a:lnSpc>
              <a:spcBef>
                <a:spcPts val="1000"/>
              </a:spcBef>
              <a:spcAft>
                <a:spcPts val="0"/>
              </a:spcAft>
              <a:buClr>
                <a:schemeClr val="dk1"/>
              </a:buClr>
              <a:buSzPts val="1800"/>
              <a:buChar char="•"/>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4" name="Google Shape;14;p23"/>
          <p:cNvSpPr txBox="1"/>
          <p:nvPr>
            <p:ph idx="10" type="dt"/>
          </p:nvPr>
        </p:nvSpPr>
        <p:spPr>
          <a:xfrm>
            <a:off x="1676400" y="12712705"/>
            <a:ext cx="5486400" cy="7302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15" name="Google Shape;15;p23"/>
          <p:cNvSpPr txBox="1"/>
          <p:nvPr>
            <p:ph idx="11" type="ftr"/>
          </p:nvPr>
        </p:nvSpPr>
        <p:spPr>
          <a:xfrm>
            <a:off x="8077200" y="12712705"/>
            <a:ext cx="8229600" cy="73025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16" name="Google Shape;16;p23"/>
          <p:cNvSpPr txBox="1"/>
          <p:nvPr>
            <p:ph idx="12" type="sldNum"/>
          </p:nvPr>
        </p:nvSpPr>
        <p:spPr>
          <a:xfrm>
            <a:off x="17221200" y="12712705"/>
            <a:ext cx="5486400" cy="730250"/>
          </a:xfrm>
          <a:prstGeom prst="rect">
            <a:avLst/>
          </a:prstGeom>
          <a:noFill/>
          <a:ln>
            <a:noFill/>
          </a:ln>
        </p:spPr>
        <p:txBody>
          <a:bodyPr anchorCtr="0" anchor="ctr" bIns="45700" lIns="91425" spcFirstLastPara="1" rIns="91425" wrap="square" tIns="45700">
            <a:noAutofit/>
          </a:bodyPr>
          <a:lstStyle>
            <a:lvl1pPr indent="0" lvl="0" marL="0" algn="r">
              <a:lnSpc>
                <a:spcPct val="90000"/>
              </a:lnSpc>
              <a:spcBef>
                <a:spcPts val="0"/>
              </a:spcBef>
              <a:spcAft>
                <a:spcPts val="0"/>
              </a:spcAft>
              <a:buClr>
                <a:srgbClr val="888888"/>
              </a:buClr>
              <a:buSzPts val="2400"/>
              <a:buFont typeface="Calibri"/>
              <a:buNone/>
              <a:defRPr/>
            </a:lvl1pPr>
            <a:lvl2pPr indent="0" lvl="1" marL="0" algn="r">
              <a:lnSpc>
                <a:spcPct val="90000"/>
              </a:lnSpc>
              <a:spcBef>
                <a:spcPts val="0"/>
              </a:spcBef>
              <a:spcAft>
                <a:spcPts val="0"/>
              </a:spcAft>
              <a:buClr>
                <a:srgbClr val="888888"/>
              </a:buClr>
              <a:buSzPts val="2400"/>
              <a:buFont typeface="Calibri"/>
              <a:buNone/>
              <a:defRPr/>
            </a:lvl2pPr>
            <a:lvl3pPr indent="0" lvl="2" marL="0" algn="r">
              <a:lnSpc>
                <a:spcPct val="90000"/>
              </a:lnSpc>
              <a:spcBef>
                <a:spcPts val="0"/>
              </a:spcBef>
              <a:spcAft>
                <a:spcPts val="0"/>
              </a:spcAft>
              <a:buClr>
                <a:srgbClr val="888888"/>
              </a:buClr>
              <a:buSzPts val="2400"/>
              <a:buFont typeface="Calibri"/>
              <a:buNone/>
              <a:defRPr/>
            </a:lvl3pPr>
            <a:lvl4pPr indent="0" lvl="3" marL="0" algn="r">
              <a:lnSpc>
                <a:spcPct val="90000"/>
              </a:lnSpc>
              <a:spcBef>
                <a:spcPts val="0"/>
              </a:spcBef>
              <a:spcAft>
                <a:spcPts val="0"/>
              </a:spcAft>
              <a:buClr>
                <a:srgbClr val="888888"/>
              </a:buClr>
              <a:buSzPts val="2400"/>
              <a:buFont typeface="Calibri"/>
              <a:buNone/>
              <a:defRPr/>
            </a:lvl4pPr>
            <a:lvl5pPr indent="0" lvl="4" marL="0" algn="r">
              <a:lnSpc>
                <a:spcPct val="90000"/>
              </a:lnSpc>
              <a:spcBef>
                <a:spcPts val="0"/>
              </a:spcBef>
              <a:spcAft>
                <a:spcPts val="0"/>
              </a:spcAft>
              <a:buClr>
                <a:srgbClr val="888888"/>
              </a:buClr>
              <a:buSzPts val="2400"/>
              <a:buFont typeface="Calibri"/>
              <a:buNone/>
              <a:defRPr/>
            </a:lvl5pPr>
            <a:lvl6pPr indent="0" lvl="5" marL="0" algn="r">
              <a:lnSpc>
                <a:spcPct val="90000"/>
              </a:lnSpc>
              <a:spcBef>
                <a:spcPts val="0"/>
              </a:spcBef>
              <a:spcAft>
                <a:spcPts val="0"/>
              </a:spcAft>
              <a:buClr>
                <a:srgbClr val="888888"/>
              </a:buClr>
              <a:buSzPts val="2400"/>
              <a:buFont typeface="Calibri"/>
              <a:buNone/>
              <a:defRPr/>
            </a:lvl6pPr>
            <a:lvl7pPr indent="0" lvl="6" marL="0" algn="r">
              <a:lnSpc>
                <a:spcPct val="90000"/>
              </a:lnSpc>
              <a:spcBef>
                <a:spcPts val="0"/>
              </a:spcBef>
              <a:spcAft>
                <a:spcPts val="0"/>
              </a:spcAft>
              <a:buClr>
                <a:srgbClr val="888888"/>
              </a:buClr>
              <a:buSzPts val="2400"/>
              <a:buFont typeface="Calibri"/>
              <a:buNone/>
              <a:defRPr/>
            </a:lvl7pPr>
            <a:lvl8pPr indent="0" lvl="7" marL="0" algn="r">
              <a:lnSpc>
                <a:spcPct val="90000"/>
              </a:lnSpc>
              <a:spcBef>
                <a:spcPts val="0"/>
              </a:spcBef>
              <a:spcAft>
                <a:spcPts val="0"/>
              </a:spcAft>
              <a:buClr>
                <a:srgbClr val="888888"/>
              </a:buClr>
              <a:buSzPts val="2400"/>
              <a:buFont typeface="Calibri"/>
              <a:buNone/>
              <a:defRPr/>
            </a:lvl8pPr>
            <a:lvl9pPr indent="0" lvl="8" marL="0" algn="r">
              <a:lnSpc>
                <a:spcPct val="90000"/>
              </a:lnSpc>
              <a:spcBef>
                <a:spcPts val="0"/>
              </a:spcBef>
              <a:spcAft>
                <a:spcPts val="0"/>
              </a:spcAft>
              <a:buClr>
                <a:srgbClr val="888888"/>
              </a:buClr>
              <a:buSzPts val="24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52"/>
          <p:cNvSpPr txBox="1"/>
          <p:nvPr>
            <p:ph type="title"/>
          </p:nvPr>
        </p:nvSpPr>
        <p:spPr>
          <a:xfrm>
            <a:off x="1676400" y="730253"/>
            <a:ext cx="21031200" cy="26511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52"/>
          <p:cNvSpPr txBox="1"/>
          <p:nvPr>
            <p:ph idx="1" type="body"/>
          </p:nvPr>
        </p:nvSpPr>
        <p:spPr>
          <a:xfrm rot="5400000">
            <a:off x="7840662" y="-2513012"/>
            <a:ext cx="8702676" cy="2103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20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1000"/>
              </a:spcBef>
              <a:spcAft>
                <a:spcPts val="0"/>
              </a:spcAft>
              <a:buClr>
                <a:schemeClr val="dk1"/>
              </a:buClr>
              <a:buSzPts val="1800"/>
              <a:buChar char="•"/>
              <a:defRPr/>
            </a:lvl3pPr>
            <a:lvl4pPr indent="-342900" lvl="3" marL="1828800" algn="l">
              <a:lnSpc>
                <a:spcPct val="90000"/>
              </a:lnSpc>
              <a:spcBef>
                <a:spcPts val="1000"/>
              </a:spcBef>
              <a:spcAft>
                <a:spcPts val="0"/>
              </a:spcAft>
              <a:buClr>
                <a:schemeClr val="dk1"/>
              </a:buClr>
              <a:buSzPts val="1800"/>
              <a:buChar char="•"/>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71" name="Google Shape;71;p52"/>
          <p:cNvSpPr txBox="1"/>
          <p:nvPr>
            <p:ph idx="10" type="dt"/>
          </p:nvPr>
        </p:nvSpPr>
        <p:spPr>
          <a:xfrm>
            <a:off x="1676400" y="12712705"/>
            <a:ext cx="5486400" cy="7302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72" name="Google Shape;72;p52"/>
          <p:cNvSpPr txBox="1"/>
          <p:nvPr>
            <p:ph idx="11" type="ftr"/>
          </p:nvPr>
        </p:nvSpPr>
        <p:spPr>
          <a:xfrm>
            <a:off x="8077200" y="12712705"/>
            <a:ext cx="8229600" cy="73025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73" name="Google Shape;73;p52"/>
          <p:cNvSpPr txBox="1"/>
          <p:nvPr>
            <p:ph idx="12" type="sldNum"/>
          </p:nvPr>
        </p:nvSpPr>
        <p:spPr>
          <a:xfrm>
            <a:off x="17221200" y="12712705"/>
            <a:ext cx="5486400" cy="730250"/>
          </a:xfrm>
          <a:prstGeom prst="rect">
            <a:avLst/>
          </a:prstGeom>
          <a:noFill/>
          <a:ln>
            <a:noFill/>
          </a:ln>
        </p:spPr>
        <p:txBody>
          <a:bodyPr anchorCtr="0" anchor="ctr" bIns="45700" lIns="91425" spcFirstLastPara="1" rIns="91425" wrap="square" tIns="45700">
            <a:noAutofit/>
          </a:bodyPr>
          <a:lstStyle>
            <a:lvl1pPr indent="0" lvl="0" marL="0" algn="r">
              <a:lnSpc>
                <a:spcPct val="90000"/>
              </a:lnSpc>
              <a:spcBef>
                <a:spcPts val="0"/>
              </a:spcBef>
              <a:spcAft>
                <a:spcPts val="0"/>
              </a:spcAft>
              <a:buClr>
                <a:srgbClr val="888888"/>
              </a:buClr>
              <a:buSzPts val="2400"/>
              <a:buFont typeface="Calibri"/>
              <a:buNone/>
              <a:defRPr/>
            </a:lvl1pPr>
            <a:lvl2pPr indent="0" lvl="1" marL="0" algn="r">
              <a:lnSpc>
                <a:spcPct val="90000"/>
              </a:lnSpc>
              <a:spcBef>
                <a:spcPts val="0"/>
              </a:spcBef>
              <a:spcAft>
                <a:spcPts val="0"/>
              </a:spcAft>
              <a:buClr>
                <a:srgbClr val="888888"/>
              </a:buClr>
              <a:buSzPts val="2400"/>
              <a:buFont typeface="Calibri"/>
              <a:buNone/>
              <a:defRPr/>
            </a:lvl2pPr>
            <a:lvl3pPr indent="0" lvl="2" marL="0" algn="r">
              <a:lnSpc>
                <a:spcPct val="90000"/>
              </a:lnSpc>
              <a:spcBef>
                <a:spcPts val="0"/>
              </a:spcBef>
              <a:spcAft>
                <a:spcPts val="0"/>
              </a:spcAft>
              <a:buClr>
                <a:srgbClr val="888888"/>
              </a:buClr>
              <a:buSzPts val="2400"/>
              <a:buFont typeface="Calibri"/>
              <a:buNone/>
              <a:defRPr/>
            </a:lvl3pPr>
            <a:lvl4pPr indent="0" lvl="3" marL="0" algn="r">
              <a:lnSpc>
                <a:spcPct val="90000"/>
              </a:lnSpc>
              <a:spcBef>
                <a:spcPts val="0"/>
              </a:spcBef>
              <a:spcAft>
                <a:spcPts val="0"/>
              </a:spcAft>
              <a:buClr>
                <a:srgbClr val="888888"/>
              </a:buClr>
              <a:buSzPts val="2400"/>
              <a:buFont typeface="Calibri"/>
              <a:buNone/>
              <a:defRPr/>
            </a:lvl4pPr>
            <a:lvl5pPr indent="0" lvl="4" marL="0" algn="r">
              <a:lnSpc>
                <a:spcPct val="90000"/>
              </a:lnSpc>
              <a:spcBef>
                <a:spcPts val="0"/>
              </a:spcBef>
              <a:spcAft>
                <a:spcPts val="0"/>
              </a:spcAft>
              <a:buClr>
                <a:srgbClr val="888888"/>
              </a:buClr>
              <a:buSzPts val="2400"/>
              <a:buFont typeface="Calibri"/>
              <a:buNone/>
              <a:defRPr/>
            </a:lvl5pPr>
            <a:lvl6pPr indent="0" lvl="5" marL="0" algn="r">
              <a:lnSpc>
                <a:spcPct val="90000"/>
              </a:lnSpc>
              <a:spcBef>
                <a:spcPts val="0"/>
              </a:spcBef>
              <a:spcAft>
                <a:spcPts val="0"/>
              </a:spcAft>
              <a:buClr>
                <a:srgbClr val="888888"/>
              </a:buClr>
              <a:buSzPts val="2400"/>
              <a:buFont typeface="Calibri"/>
              <a:buNone/>
              <a:defRPr/>
            </a:lvl6pPr>
            <a:lvl7pPr indent="0" lvl="6" marL="0" algn="r">
              <a:lnSpc>
                <a:spcPct val="90000"/>
              </a:lnSpc>
              <a:spcBef>
                <a:spcPts val="0"/>
              </a:spcBef>
              <a:spcAft>
                <a:spcPts val="0"/>
              </a:spcAft>
              <a:buClr>
                <a:srgbClr val="888888"/>
              </a:buClr>
              <a:buSzPts val="2400"/>
              <a:buFont typeface="Calibri"/>
              <a:buNone/>
              <a:defRPr/>
            </a:lvl7pPr>
            <a:lvl8pPr indent="0" lvl="7" marL="0" algn="r">
              <a:lnSpc>
                <a:spcPct val="90000"/>
              </a:lnSpc>
              <a:spcBef>
                <a:spcPts val="0"/>
              </a:spcBef>
              <a:spcAft>
                <a:spcPts val="0"/>
              </a:spcAft>
              <a:buClr>
                <a:srgbClr val="888888"/>
              </a:buClr>
              <a:buSzPts val="2400"/>
              <a:buFont typeface="Calibri"/>
              <a:buNone/>
              <a:defRPr/>
            </a:lvl8pPr>
            <a:lvl9pPr indent="0" lvl="8" marL="0" algn="r">
              <a:lnSpc>
                <a:spcPct val="90000"/>
              </a:lnSpc>
              <a:spcBef>
                <a:spcPts val="0"/>
              </a:spcBef>
              <a:spcAft>
                <a:spcPts val="0"/>
              </a:spcAft>
              <a:buClr>
                <a:srgbClr val="888888"/>
              </a:buClr>
              <a:buSzPts val="24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53"/>
          <p:cNvSpPr txBox="1"/>
          <p:nvPr>
            <p:ph type="title"/>
          </p:nvPr>
        </p:nvSpPr>
        <p:spPr>
          <a:xfrm rot="5400000">
            <a:off x="14266864" y="3913188"/>
            <a:ext cx="11623676" cy="52578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53"/>
          <p:cNvSpPr txBox="1"/>
          <p:nvPr>
            <p:ph idx="1" type="body"/>
          </p:nvPr>
        </p:nvSpPr>
        <p:spPr>
          <a:xfrm rot="5400000">
            <a:off x="3598864" y="-1192212"/>
            <a:ext cx="11623676" cy="15468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20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1000"/>
              </a:spcBef>
              <a:spcAft>
                <a:spcPts val="0"/>
              </a:spcAft>
              <a:buClr>
                <a:schemeClr val="dk1"/>
              </a:buClr>
              <a:buSzPts val="1800"/>
              <a:buChar char="•"/>
              <a:defRPr/>
            </a:lvl3pPr>
            <a:lvl4pPr indent="-342900" lvl="3" marL="1828800" algn="l">
              <a:lnSpc>
                <a:spcPct val="90000"/>
              </a:lnSpc>
              <a:spcBef>
                <a:spcPts val="1000"/>
              </a:spcBef>
              <a:spcAft>
                <a:spcPts val="0"/>
              </a:spcAft>
              <a:buClr>
                <a:schemeClr val="dk1"/>
              </a:buClr>
              <a:buSzPts val="1800"/>
              <a:buChar char="•"/>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77" name="Google Shape;77;p53"/>
          <p:cNvSpPr txBox="1"/>
          <p:nvPr>
            <p:ph idx="10" type="dt"/>
          </p:nvPr>
        </p:nvSpPr>
        <p:spPr>
          <a:xfrm>
            <a:off x="1676400" y="12712705"/>
            <a:ext cx="5486400" cy="7302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78" name="Google Shape;78;p53"/>
          <p:cNvSpPr txBox="1"/>
          <p:nvPr>
            <p:ph idx="11" type="ftr"/>
          </p:nvPr>
        </p:nvSpPr>
        <p:spPr>
          <a:xfrm>
            <a:off x="8077200" y="12712705"/>
            <a:ext cx="8229600" cy="73025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79" name="Google Shape;79;p53"/>
          <p:cNvSpPr txBox="1"/>
          <p:nvPr>
            <p:ph idx="12" type="sldNum"/>
          </p:nvPr>
        </p:nvSpPr>
        <p:spPr>
          <a:xfrm>
            <a:off x="17221200" y="12712705"/>
            <a:ext cx="5486400" cy="730250"/>
          </a:xfrm>
          <a:prstGeom prst="rect">
            <a:avLst/>
          </a:prstGeom>
          <a:noFill/>
          <a:ln>
            <a:noFill/>
          </a:ln>
        </p:spPr>
        <p:txBody>
          <a:bodyPr anchorCtr="0" anchor="ctr" bIns="45700" lIns="91425" spcFirstLastPara="1" rIns="91425" wrap="square" tIns="45700">
            <a:noAutofit/>
          </a:bodyPr>
          <a:lstStyle>
            <a:lvl1pPr indent="0" lvl="0" marL="0" algn="r">
              <a:lnSpc>
                <a:spcPct val="90000"/>
              </a:lnSpc>
              <a:spcBef>
                <a:spcPts val="0"/>
              </a:spcBef>
              <a:spcAft>
                <a:spcPts val="0"/>
              </a:spcAft>
              <a:buClr>
                <a:srgbClr val="888888"/>
              </a:buClr>
              <a:buSzPts val="2400"/>
              <a:buFont typeface="Calibri"/>
              <a:buNone/>
              <a:defRPr/>
            </a:lvl1pPr>
            <a:lvl2pPr indent="0" lvl="1" marL="0" algn="r">
              <a:lnSpc>
                <a:spcPct val="90000"/>
              </a:lnSpc>
              <a:spcBef>
                <a:spcPts val="0"/>
              </a:spcBef>
              <a:spcAft>
                <a:spcPts val="0"/>
              </a:spcAft>
              <a:buClr>
                <a:srgbClr val="888888"/>
              </a:buClr>
              <a:buSzPts val="2400"/>
              <a:buFont typeface="Calibri"/>
              <a:buNone/>
              <a:defRPr/>
            </a:lvl2pPr>
            <a:lvl3pPr indent="0" lvl="2" marL="0" algn="r">
              <a:lnSpc>
                <a:spcPct val="90000"/>
              </a:lnSpc>
              <a:spcBef>
                <a:spcPts val="0"/>
              </a:spcBef>
              <a:spcAft>
                <a:spcPts val="0"/>
              </a:spcAft>
              <a:buClr>
                <a:srgbClr val="888888"/>
              </a:buClr>
              <a:buSzPts val="2400"/>
              <a:buFont typeface="Calibri"/>
              <a:buNone/>
              <a:defRPr/>
            </a:lvl3pPr>
            <a:lvl4pPr indent="0" lvl="3" marL="0" algn="r">
              <a:lnSpc>
                <a:spcPct val="90000"/>
              </a:lnSpc>
              <a:spcBef>
                <a:spcPts val="0"/>
              </a:spcBef>
              <a:spcAft>
                <a:spcPts val="0"/>
              </a:spcAft>
              <a:buClr>
                <a:srgbClr val="888888"/>
              </a:buClr>
              <a:buSzPts val="2400"/>
              <a:buFont typeface="Calibri"/>
              <a:buNone/>
              <a:defRPr/>
            </a:lvl4pPr>
            <a:lvl5pPr indent="0" lvl="4" marL="0" algn="r">
              <a:lnSpc>
                <a:spcPct val="90000"/>
              </a:lnSpc>
              <a:spcBef>
                <a:spcPts val="0"/>
              </a:spcBef>
              <a:spcAft>
                <a:spcPts val="0"/>
              </a:spcAft>
              <a:buClr>
                <a:srgbClr val="888888"/>
              </a:buClr>
              <a:buSzPts val="2400"/>
              <a:buFont typeface="Calibri"/>
              <a:buNone/>
              <a:defRPr/>
            </a:lvl5pPr>
            <a:lvl6pPr indent="0" lvl="5" marL="0" algn="r">
              <a:lnSpc>
                <a:spcPct val="90000"/>
              </a:lnSpc>
              <a:spcBef>
                <a:spcPts val="0"/>
              </a:spcBef>
              <a:spcAft>
                <a:spcPts val="0"/>
              </a:spcAft>
              <a:buClr>
                <a:srgbClr val="888888"/>
              </a:buClr>
              <a:buSzPts val="2400"/>
              <a:buFont typeface="Calibri"/>
              <a:buNone/>
              <a:defRPr/>
            </a:lvl6pPr>
            <a:lvl7pPr indent="0" lvl="6" marL="0" algn="r">
              <a:lnSpc>
                <a:spcPct val="90000"/>
              </a:lnSpc>
              <a:spcBef>
                <a:spcPts val="0"/>
              </a:spcBef>
              <a:spcAft>
                <a:spcPts val="0"/>
              </a:spcAft>
              <a:buClr>
                <a:srgbClr val="888888"/>
              </a:buClr>
              <a:buSzPts val="2400"/>
              <a:buFont typeface="Calibri"/>
              <a:buNone/>
              <a:defRPr/>
            </a:lvl7pPr>
            <a:lvl8pPr indent="0" lvl="7" marL="0" algn="r">
              <a:lnSpc>
                <a:spcPct val="90000"/>
              </a:lnSpc>
              <a:spcBef>
                <a:spcPts val="0"/>
              </a:spcBef>
              <a:spcAft>
                <a:spcPts val="0"/>
              </a:spcAft>
              <a:buClr>
                <a:srgbClr val="888888"/>
              </a:buClr>
              <a:buSzPts val="2400"/>
              <a:buFont typeface="Calibri"/>
              <a:buNone/>
              <a:defRPr/>
            </a:lvl8pPr>
            <a:lvl9pPr indent="0" lvl="8" marL="0" algn="r">
              <a:lnSpc>
                <a:spcPct val="90000"/>
              </a:lnSpc>
              <a:spcBef>
                <a:spcPts val="0"/>
              </a:spcBef>
              <a:spcAft>
                <a:spcPts val="0"/>
              </a:spcAft>
              <a:buClr>
                <a:srgbClr val="888888"/>
              </a:buClr>
              <a:buSzPts val="24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84" name="Shape 84"/>
        <p:cNvGrpSpPr/>
        <p:nvPr/>
      </p:nvGrpSpPr>
      <p:grpSpPr>
        <a:xfrm>
          <a:off x="0" y="0"/>
          <a:ext cx="0" cy="0"/>
          <a:chOff x="0" y="0"/>
          <a:chExt cx="0" cy="0"/>
        </a:xfrm>
      </p:grpSpPr>
      <p:sp>
        <p:nvSpPr>
          <p:cNvPr id="85" name="Google Shape;85;p25"/>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6" name="Shape 86"/>
        <p:cNvGrpSpPr/>
        <p:nvPr/>
      </p:nvGrpSpPr>
      <p:grpSpPr>
        <a:xfrm>
          <a:off x="0" y="0"/>
          <a:ext cx="0" cy="0"/>
          <a:chOff x="0" y="0"/>
          <a:chExt cx="0" cy="0"/>
        </a:xfrm>
      </p:grpSpPr>
      <p:sp>
        <p:nvSpPr>
          <p:cNvPr id="87" name="Google Shape;87;p26"/>
          <p:cNvSpPr txBox="1"/>
          <p:nvPr>
            <p:ph type="title"/>
          </p:nvPr>
        </p:nvSpPr>
        <p:spPr>
          <a:xfrm>
            <a:off x="4305299" y="2262188"/>
            <a:ext cx="15773402" cy="1988346"/>
          </a:xfrm>
          <a:prstGeom prst="rect">
            <a:avLst/>
          </a:prstGeom>
          <a:noFill/>
          <a:ln>
            <a:noFill/>
          </a:ln>
        </p:spPr>
        <p:txBody>
          <a:bodyPr anchorCtr="0" anchor="ctr" bIns="68575" lIns="68575" spcFirstLastPara="1" rIns="68575" wrap="square" tIns="68575">
            <a:normAutofit/>
          </a:bodyPr>
          <a:lstStyle>
            <a:lvl1pPr lvl="0" algn="l">
              <a:lnSpc>
                <a:spcPct val="90000"/>
              </a:lnSpc>
              <a:spcBef>
                <a:spcPts val="0"/>
              </a:spcBef>
              <a:spcAft>
                <a:spcPts val="0"/>
              </a:spcAft>
              <a:buClr>
                <a:srgbClr val="000000"/>
              </a:buClr>
              <a:buSzPts val="8600"/>
              <a:buFont typeface="Calibri"/>
              <a:buNone/>
              <a:defRPr b="0" sz="8600">
                <a:latin typeface="Calibri"/>
                <a:ea typeface="Calibri"/>
                <a:cs typeface="Calibri"/>
                <a:sym typeface="Calibri"/>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88" name="Google Shape;88;p26"/>
          <p:cNvSpPr txBox="1"/>
          <p:nvPr>
            <p:ph idx="1" type="body"/>
          </p:nvPr>
        </p:nvSpPr>
        <p:spPr>
          <a:xfrm>
            <a:off x="4305299" y="4452937"/>
            <a:ext cx="15773402" cy="6527008"/>
          </a:xfrm>
          <a:prstGeom prst="rect">
            <a:avLst/>
          </a:prstGeom>
          <a:noFill/>
          <a:ln>
            <a:noFill/>
          </a:ln>
        </p:spPr>
        <p:txBody>
          <a:bodyPr anchorCtr="0" anchor="t" bIns="68575" lIns="68575" spcFirstLastPara="1" rIns="68575" wrap="square" tIns="68575">
            <a:normAutofit/>
          </a:bodyPr>
          <a:lstStyle>
            <a:lvl1pPr indent="-558800" lvl="0" marL="457200" algn="l">
              <a:lnSpc>
                <a:spcPct val="90000"/>
              </a:lnSpc>
              <a:spcBef>
                <a:spcPts val="2000"/>
              </a:spcBef>
              <a:spcAft>
                <a:spcPts val="0"/>
              </a:spcAft>
              <a:buClr>
                <a:srgbClr val="000000"/>
              </a:buClr>
              <a:buSzPts val="5200"/>
              <a:buFont typeface="Arial"/>
              <a:buChar char="•"/>
              <a:defRPr sz="5200">
                <a:latin typeface="Calibri"/>
                <a:ea typeface="Calibri"/>
                <a:cs typeface="Calibri"/>
                <a:sym typeface="Calibri"/>
              </a:defRPr>
            </a:lvl1pPr>
            <a:lvl2pPr indent="-558800" lvl="1" marL="914400" algn="l">
              <a:lnSpc>
                <a:spcPct val="90000"/>
              </a:lnSpc>
              <a:spcBef>
                <a:spcPts val="2000"/>
              </a:spcBef>
              <a:spcAft>
                <a:spcPts val="0"/>
              </a:spcAft>
              <a:buClr>
                <a:srgbClr val="000000"/>
              </a:buClr>
              <a:buSzPts val="5200"/>
              <a:buFont typeface="Arial"/>
              <a:buChar char="•"/>
              <a:defRPr sz="5200">
                <a:latin typeface="Calibri"/>
                <a:ea typeface="Calibri"/>
                <a:cs typeface="Calibri"/>
                <a:sym typeface="Calibri"/>
              </a:defRPr>
            </a:lvl2pPr>
            <a:lvl3pPr indent="-558800" lvl="2" marL="1371600" algn="l">
              <a:lnSpc>
                <a:spcPct val="90000"/>
              </a:lnSpc>
              <a:spcBef>
                <a:spcPts val="2000"/>
              </a:spcBef>
              <a:spcAft>
                <a:spcPts val="0"/>
              </a:spcAft>
              <a:buClr>
                <a:srgbClr val="000000"/>
              </a:buClr>
              <a:buSzPts val="5200"/>
              <a:buFont typeface="Arial"/>
              <a:buChar char="•"/>
              <a:defRPr sz="5200">
                <a:latin typeface="Calibri"/>
                <a:ea typeface="Calibri"/>
                <a:cs typeface="Calibri"/>
                <a:sym typeface="Calibri"/>
              </a:defRPr>
            </a:lvl3pPr>
            <a:lvl4pPr indent="-558800" lvl="3" marL="1828800" algn="l">
              <a:lnSpc>
                <a:spcPct val="90000"/>
              </a:lnSpc>
              <a:spcBef>
                <a:spcPts val="2000"/>
              </a:spcBef>
              <a:spcAft>
                <a:spcPts val="0"/>
              </a:spcAft>
              <a:buClr>
                <a:srgbClr val="000000"/>
              </a:buClr>
              <a:buSzPts val="5200"/>
              <a:buFont typeface="Arial"/>
              <a:buChar char="•"/>
              <a:defRPr sz="5200">
                <a:latin typeface="Calibri"/>
                <a:ea typeface="Calibri"/>
                <a:cs typeface="Calibri"/>
                <a:sym typeface="Calibri"/>
              </a:defRPr>
            </a:lvl4pPr>
            <a:lvl5pPr indent="-558800" lvl="4" marL="2286000" algn="l">
              <a:lnSpc>
                <a:spcPct val="90000"/>
              </a:lnSpc>
              <a:spcBef>
                <a:spcPts val="2000"/>
              </a:spcBef>
              <a:spcAft>
                <a:spcPts val="0"/>
              </a:spcAft>
              <a:buClr>
                <a:srgbClr val="000000"/>
              </a:buClr>
              <a:buSzPts val="5200"/>
              <a:buFont typeface="Arial"/>
              <a:buChar char="•"/>
              <a:defRPr sz="5200">
                <a:latin typeface="Calibri"/>
                <a:ea typeface="Calibri"/>
                <a:cs typeface="Calibri"/>
                <a:sym typeface="Calibri"/>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89" name="Google Shape;89;p26"/>
          <p:cNvSpPr txBox="1"/>
          <p:nvPr>
            <p:ph idx="12" type="sldNum"/>
          </p:nvPr>
        </p:nvSpPr>
        <p:spPr>
          <a:xfrm>
            <a:off x="19645620" y="11307323"/>
            <a:ext cx="433081" cy="431096"/>
          </a:xfrm>
          <a:prstGeom prst="rect">
            <a:avLst/>
          </a:prstGeom>
          <a:noFill/>
          <a:ln>
            <a:noFill/>
          </a:ln>
        </p:spPr>
        <p:txBody>
          <a:bodyPr anchorCtr="0" anchor="ctr" bIns="68575" lIns="68575" spcFirstLastPara="1" rIns="68575" wrap="square" tIns="68575">
            <a:spAutoFit/>
          </a:bodyPr>
          <a:lstStyle>
            <a:lvl1pPr indent="0" lvl="0" marL="0" algn="r">
              <a:lnSpc>
                <a:spcPct val="100000"/>
              </a:lnSpc>
              <a:spcBef>
                <a:spcPts val="0"/>
              </a:spcBef>
              <a:spcAft>
                <a:spcPts val="0"/>
              </a:spcAft>
              <a:buClr>
                <a:srgbClr val="888888"/>
              </a:buClr>
              <a:buSzPts val="2200"/>
              <a:buFont typeface="Calibri"/>
              <a:buNone/>
              <a:defRPr sz="2200">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2200"/>
              <a:buFont typeface="Calibri"/>
              <a:buNone/>
              <a:defRPr sz="2200">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2200"/>
              <a:buFont typeface="Calibri"/>
              <a:buNone/>
              <a:defRPr sz="2200">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2200"/>
              <a:buFont typeface="Calibri"/>
              <a:buNone/>
              <a:defRPr sz="2200">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2200"/>
              <a:buFont typeface="Calibri"/>
              <a:buNone/>
              <a:defRPr sz="2200">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2200"/>
              <a:buFont typeface="Calibri"/>
              <a:buNone/>
              <a:defRPr sz="2200">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2200"/>
              <a:buFont typeface="Calibri"/>
              <a:buNone/>
              <a:defRPr sz="2200">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2200"/>
              <a:buFont typeface="Calibri"/>
              <a:buNone/>
              <a:defRPr sz="2200">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2200"/>
              <a:buFont typeface="Calibri"/>
              <a:buNone/>
              <a:defRPr sz="2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90" name="Shape 90"/>
        <p:cNvGrpSpPr/>
        <p:nvPr/>
      </p:nvGrpSpPr>
      <p:grpSpPr>
        <a:xfrm>
          <a:off x="0" y="0"/>
          <a:ext cx="0" cy="0"/>
          <a:chOff x="0" y="0"/>
          <a:chExt cx="0" cy="0"/>
        </a:xfrm>
      </p:grpSpPr>
      <p:sp>
        <p:nvSpPr>
          <p:cNvPr id="91" name="Google Shape;91;p27"/>
          <p:cNvSpPr txBox="1"/>
          <p:nvPr>
            <p:ph type="title"/>
          </p:nvPr>
        </p:nvSpPr>
        <p:spPr>
          <a:xfrm>
            <a:off x="6019799" y="2126456"/>
            <a:ext cx="12344401" cy="1714501"/>
          </a:xfrm>
          <a:prstGeom prst="rect">
            <a:avLst/>
          </a:prstGeom>
          <a:noFill/>
          <a:ln>
            <a:noFill/>
          </a:ln>
        </p:spPr>
        <p:txBody>
          <a:bodyPr anchorCtr="0" anchor="ctr" bIns="68550" lIns="68550" spcFirstLastPara="1" rIns="68550" wrap="square" tIns="68550">
            <a:normAutofit/>
          </a:bodyPr>
          <a:lstStyle>
            <a:lvl1pPr lvl="0" algn="ctr">
              <a:lnSpc>
                <a:spcPct val="100000"/>
              </a:lnSpc>
              <a:spcBef>
                <a:spcPts val="0"/>
              </a:spcBef>
              <a:spcAft>
                <a:spcPts val="0"/>
              </a:spcAft>
              <a:buClr>
                <a:srgbClr val="000000"/>
              </a:buClr>
              <a:buSzPts val="8600"/>
              <a:buFont typeface="Calibri"/>
              <a:buNone/>
              <a:defRPr b="0" sz="8600">
                <a:latin typeface="Calibri"/>
                <a:ea typeface="Calibri"/>
                <a:cs typeface="Calibri"/>
                <a:sym typeface="Calibri"/>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92" name="Google Shape;92;p27"/>
          <p:cNvSpPr txBox="1"/>
          <p:nvPr>
            <p:ph idx="12" type="sldNum"/>
          </p:nvPr>
        </p:nvSpPr>
        <p:spPr>
          <a:xfrm>
            <a:off x="17982651" y="11333490"/>
            <a:ext cx="381550" cy="378773"/>
          </a:xfrm>
          <a:prstGeom prst="rect">
            <a:avLst/>
          </a:prstGeom>
          <a:noFill/>
          <a:ln>
            <a:noFill/>
          </a:ln>
        </p:spPr>
        <p:txBody>
          <a:bodyPr anchorCtr="0" anchor="ctr" bIns="68550" lIns="68550" spcFirstLastPara="1" rIns="68550" wrap="square" tIns="68550">
            <a:spAutoFit/>
          </a:bodyPr>
          <a:lstStyle>
            <a:lvl1pPr indent="0" lvl="0" marL="0" algn="r">
              <a:lnSpc>
                <a:spcPct val="100000"/>
              </a:lnSpc>
              <a:spcBef>
                <a:spcPts val="0"/>
              </a:spcBef>
              <a:spcAft>
                <a:spcPts val="0"/>
              </a:spcAft>
              <a:buClr>
                <a:srgbClr val="888888"/>
              </a:buClr>
              <a:buSzPts val="1800"/>
              <a:buFont typeface="Calibri"/>
              <a:buNone/>
              <a:defRPr>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1800"/>
              <a:buFont typeface="Calibri"/>
              <a:buNone/>
              <a:defRPr>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1800"/>
              <a:buFont typeface="Calibri"/>
              <a:buNone/>
              <a:defRPr>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1800"/>
              <a:buFont typeface="Calibri"/>
              <a:buNone/>
              <a:defRPr>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1800"/>
              <a:buFont typeface="Calibri"/>
              <a:buNone/>
              <a:defRPr>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1800"/>
              <a:buFont typeface="Calibri"/>
              <a:buNone/>
              <a:defRPr>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1800"/>
              <a:buFont typeface="Calibri"/>
              <a:buNone/>
              <a:defRPr>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1800"/>
              <a:buFont typeface="Calibri"/>
              <a:buNone/>
              <a:defRPr>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1800"/>
              <a:buFont typeface="Calibri"/>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b="0" i="0" sz="1800" u="none" cap="none" strike="noStrik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3" name="Shape 93"/>
        <p:cNvGrpSpPr/>
        <p:nvPr/>
      </p:nvGrpSpPr>
      <p:grpSpPr>
        <a:xfrm>
          <a:off x="0" y="0"/>
          <a:ext cx="0" cy="0"/>
          <a:chOff x="0" y="0"/>
          <a:chExt cx="0" cy="0"/>
        </a:xfrm>
      </p:grpSpPr>
      <p:sp>
        <p:nvSpPr>
          <p:cNvPr id="94" name="Google Shape;94;p28"/>
          <p:cNvSpPr txBox="1"/>
          <p:nvPr>
            <p:ph idx="1" type="body"/>
          </p:nvPr>
        </p:nvSpPr>
        <p:spPr>
          <a:xfrm>
            <a:off x="1201340" y="11859862"/>
            <a:ext cx="21971003"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95" name="Google Shape;95;p28"/>
          <p:cNvSpPr txBox="1"/>
          <p:nvPr>
            <p:ph type="title"/>
          </p:nvPr>
        </p:nvSpPr>
        <p:spPr>
          <a:xfrm>
            <a:off x="1206496" y="2574991"/>
            <a:ext cx="21971004" cy="4648201"/>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96" name="Google Shape;96;p28"/>
          <p:cNvSpPr txBox="1"/>
          <p:nvPr>
            <p:ph idx="2" type="body"/>
          </p:nvPr>
        </p:nvSpPr>
        <p:spPr>
          <a:xfrm>
            <a:off x="1201342" y="7223190"/>
            <a:ext cx="21971001" cy="1905001"/>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97" name="Google Shape;97;p28"/>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p:cSld name="Title &amp; Photo">
    <p:spTree>
      <p:nvGrpSpPr>
        <p:cNvPr id="98" name="Shape 98"/>
        <p:cNvGrpSpPr/>
        <p:nvPr/>
      </p:nvGrpSpPr>
      <p:grpSpPr>
        <a:xfrm>
          <a:off x="0" y="0"/>
          <a:ext cx="0" cy="0"/>
          <a:chOff x="0" y="0"/>
          <a:chExt cx="0" cy="0"/>
        </a:xfrm>
      </p:grpSpPr>
      <p:sp>
        <p:nvSpPr>
          <p:cNvPr id="99" name="Google Shape;99;p29"/>
          <p:cNvSpPr/>
          <p:nvPr>
            <p:ph idx="2" type="pic"/>
          </p:nvPr>
        </p:nvSpPr>
        <p:spPr>
          <a:xfrm>
            <a:off x="-1155700" y="-1295400"/>
            <a:ext cx="26746200" cy="16018933"/>
          </a:xfrm>
          <a:prstGeom prst="rect">
            <a:avLst/>
          </a:prstGeom>
          <a:noFill/>
          <a:ln>
            <a:noFill/>
          </a:ln>
        </p:spPr>
      </p:sp>
      <p:sp>
        <p:nvSpPr>
          <p:cNvPr id="100" name="Google Shape;100;p29"/>
          <p:cNvSpPr txBox="1"/>
          <p:nvPr>
            <p:ph type="title"/>
          </p:nvPr>
        </p:nvSpPr>
        <p:spPr>
          <a:xfrm>
            <a:off x="1206500" y="7124700"/>
            <a:ext cx="21971000" cy="4648200"/>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01" name="Google Shape;101;p29"/>
          <p:cNvSpPr txBox="1"/>
          <p:nvPr>
            <p:ph idx="1" type="body"/>
          </p:nvPr>
        </p:nvSpPr>
        <p:spPr>
          <a:xfrm>
            <a:off x="1207690" y="1106137"/>
            <a:ext cx="21968621"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02" name="Google Shape;102;p29"/>
          <p:cNvSpPr txBox="1"/>
          <p:nvPr>
            <p:ph idx="3" type="body"/>
          </p:nvPr>
        </p:nvSpPr>
        <p:spPr>
          <a:xfrm>
            <a:off x="1206500" y="11609910"/>
            <a:ext cx="21971000" cy="111695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03" name="Google Shape;103;p29"/>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p:cSld name="Title &amp; Photo Alt">
    <p:spTree>
      <p:nvGrpSpPr>
        <p:cNvPr id="104" name="Shape 104"/>
        <p:cNvGrpSpPr/>
        <p:nvPr/>
      </p:nvGrpSpPr>
      <p:grpSpPr>
        <a:xfrm>
          <a:off x="0" y="0"/>
          <a:ext cx="0" cy="0"/>
          <a:chOff x="0" y="0"/>
          <a:chExt cx="0" cy="0"/>
        </a:xfrm>
      </p:grpSpPr>
      <p:sp>
        <p:nvSpPr>
          <p:cNvPr id="105" name="Google Shape;105;p30"/>
          <p:cNvSpPr/>
          <p:nvPr>
            <p:ph idx="2" type="pic"/>
          </p:nvPr>
        </p:nvSpPr>
        <p:spPr>
          <a:xfrm>
            <a:off x="10972800" y="-203200"/>
            <a:ext cx="12144837" cy="14135100"/>
          </a:xfrm>
          <a:prstGeom prst="rect">
            <a:avLst/>
          </a:prstGeom>
          <a:noFill/>
          <a:ln>
            <a:noFill/>
          </a:ln>
        </p:spPr>
      </p:sp>
      <p:sp>
        <p:nvSpPr>
          <p:cNvPr id="106" name="Google Shape;106;p30"/>
          <p:cNvSpPr txBox="1"/>
          <p:nvPr>
            <p:ph type="title"/>
          </p:nvPr>
        </p:nvSpPr>
        <p:spPr>
          <a:xfrm>
            <a:off x="1206500" y="1270000"/>
            <a:ext cx="9779000" cy="5882273"/>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07" name="Google Shape;107;p30"/>
          <p:cNvSpPr txBox="1"/>
          <p:nvPr>
            <p:ph idx="1" type="body"/>
          </p:nvPr>
        </p:nvSpPr>
        <p:spPr>
          <a:xfrm>
            <a:off x="1206500" y="7060576"/>
            <a:ext cx="9779000" cy="5385424"/>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08" name="Google Shape;108;p30"/>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109" name="Shape 109"/>
        <p:cNvGrpSpPr/>
        <p:nvPr/>
      </p:nvGrpSpPr>
      <p:grpSpPr>
        <a:xfrm>
          <a:off x="0" y="0"/>
          <a:ext cx="0" cy="0"/>
          <a:chOff x="0" y="0"/>
          <a:chExt cx="0" cy="0"/>
        </a:xfrm>
      </p:grpSpPr>
      <p:sp>
        <p:nvSpPr>
          <p:cNvPr id="110" name="Google Shape;110;p31"/>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11" name="Google Shape;111;p31"/>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12" name="Google Shape;112;p31"/>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13" name="Google Shape;113;p31"/>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14" name="Shape 114"/>
        <p:cNvGrpSpPr/>
        <p:nvPr/>
      </p:nvGrpSpPr>
      <p:grpSpPr>
        <a:xfrm>
          <a:off x="0" y="0"/>
          <a:ext cx="0" cy="0"/>
          <a:chOff x="0" y="0"/>
          <a:chExt cx="0" cy="0"/>
        </a:xfrm>
      </p:grpSpPr>
      <p:sp>
        <p:nvSpPr>
          <p:cNvPr id="115" name="Google Shape;115;p32"/>
          <p:cNvSpPr txBox="1"/>
          <p:nvPr>
            <p:ph idx="1"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16" name="Google Shape;116;p32"/>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44"/>
          <p:cNvSpPr txBox="1"/>
          <p:nvPr>
            <p:ph type="ctrTitle"/>
          </p:nvPr>
        </p:nvSpPr>
        <p:spPr>
          <a:xfrm>
            <a:off x="1828800" y="2244726"/>
            <a:ext cx="20726400" cy="4775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12000"/>
              <a:buFont typeface="Calibri"/>
              <a:buNone/>
              <a:defRPr sz="1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4"/>
          <p:cNvSpPr txBox="1"/>
          <p:nvPr>
            <p:ph idx="1" type="subTitle"/>
          </p:nvPr>
        </p:nvSpPr>
        <p:spPr>
          <a:xfrm>
            <a:off x="3048000" y="7204076"/>
            <a:ext cx="18288000" cy="3311524"/>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p:txBody>
      </p:sp>
      <p:sp>
        <p:nvSpPr>
          <p:cNvPr id="20" name="Google Shape;20;p44"/>
          <p:cNvSpPr txBox="1"/>
          <p:nvPr>
            <p:ph idx="10" type="dt"/>
          </p:nvPr>
        </p:nvSpPr>
        <p:spPr>
          <a:xfrm>
            <a:off x="1676400" y="12712705"/>
            <a:ext cx="5486400" cy="7302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21" name="Google Shape;21;p44"/>
          <p:cNvSpPr txBox="1"/>
          <p:nvPr>
            <p:ph idx="11" type="ftr"/>
          </p:nvPr>
        </p:nvSpPr>
        <p:spPr>
          <a:xfrm>
            <a:off x="8077200" y="12712705"/>
            <a:ext cx="8229600" cy="73025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22" name="Google Shape;22;p44"/>
          <p:cNvSpPr txBox="1"/>
          <p:nvPr>
            <p:ph idx="12" type="sldNum"/>
          </p:nvPr>
        </p:nvSpPr>
        <p:spPr>
          <a:xfrm>
            <a:off x="17221200" y="12712705"/>
            <a:ext cx="5486400" cy="730250"/>
          </a:xfrm>
          <a:prstGeom prst="rect">
            <a:avLst/>
          </a:prstGeom>
          <a:noFill/>
          <a:ln>
            <a:noFill/>
          </a:ln>
        </p:spPr>
        <p:txBody>
          <a:bodyPr anchorCtr="0" anchor="ctr" bIns="45700" lIns="91425" spcFirstLastPara="1" rIns="91425" wrap="square" tIns="45700">
            <a:noAutofit/>
          </a:bodyPr>
          <a:lstStyle>
            <a:lvl1pPr indent="0" lvl="0" marL="0" algn="r">
              <a:lnSpc>
                <a:spcPct val="90000"/>
              </a:lnSpc>
              <a:spcBef>
                <a:spcPts val="0"/>
              </a:spcBef>
              <a:spcAft>
                <a:spcPts val="0"/>
              </a:spcAft>
              <a:buClr>
                <a:srgbClr val="888888"/>
              </a:buClr>
              <a:buSzPts val="2400"/>
              <a:buFont typeface="Calibri"/>
              <a:buNone/>
              <a:defRPr/>
            </a:lvl1pPr>
            <a:lvl2pPr indent="0" lvl="1" marL="0" algn="r">
              <a:lnSpc>
                <a:spcPct val="90000"/>
              </a:lnSpc>
              <a:spcBef>
                <a:spcPts val="0"/>
              </a:spcBef>
              <a:spcAft>
                <a:spcPts val="0"/>
              </a:spcAft>
              <a:buClr>
                <a:srgbClr val="888888"/>
              </a:buClr>
              <a:buSzPts val="2400"/>
              <a:buFont typeface="Calibri"/>
              <a:buNone/>
              <a:defRPr/>
            </a:lvl2pPr>
            <a:lvl3pPr indent="0" lvl="2" marL="0" algn="r">
              <a:lnSpc>
                <a:spcPct val="90000"/>
              </a:lnSpc>
              <a:spcBef>
                <a:spcPts val="0"/>
              </a:spcBef>
              <a:spcAft>
                <a:spcPts val="0"/>
              </a:spcAft>
              <a:buClr>
                <a:srgbClr val="888888"/>
              </a:buClr>
              <a:buSzPts val="2400"/>
              <a:buFont typeface="Calibri"/>
              <a:buNone/>
              <a:defRPr/>
            </a:lvl3pPr>
            <a:lvl4pPr indent="0" lvl="3" marL="0" algn="r">
              <a:lnSpc>
                <a:spcPct val="90000"/>
              </a:lnSpc>
              <a:spcBef>
                <a:spcPts val="0"/>
              </a:spcBef>
              <a:spcAft>
                <a:spcPts val="0"/>
              </a:spcAft>
              <a:buClr>
                <a:srgbClr val="888888"/>
              </a:buClr>
              <a:buSzPts val="2400"/>
              <a:buFont typeface="Calibri"/>
              <a:buNone/>
              <a:defRPr/>
            </a:lvl4pPr>
            <a:lvl5pPr indent="0" lvl="4" marL="0" algn="r">
              <a:lnSpc>
                <a:spcPct val="90000"/>
              </a:lnSpc>
              <a:spcBef>
                <a:spcPts val="0"/>
              </a:spcBef>
              <a:spcAft>
                <a:spcPts val="0"/>
              </a:spcAft>
              <a:buClr>
                <a:srgbClr val="888888"/>
              </a:buClr>
              <a:buSzPts val="2400"/>
              <a:buFont typeface="Calibri"/>
              <a:buNone/>
              <a:defRPr/>
            </a:lvl5pPr>
            <a:lvl6pPr indent="0" lvl="5" marL="0" algn="r">
              <a:lnSpc>
                <a:spcPct val="90000"/>
              </a:lnSpc>
              <a:spcBef>
                <a:spcPts val="0"/>
              </a:spcBef>
              <a:spcAft>
                <a:spcPts val="0"/>
              </a:spcAft>
              <a:buClr>
                <a:srgbClr val="888888"/>
              </a:buClr>
              <a:buSzPts val="2400"/>
              <a:buFont typeface="Calibri"/>
              <a:buNone/>
              <a:defRPr/>
            </a:lvl6pPr>
            <a:lvl7pPr indent="0" lvl="6" marL="0" algn="r">
              <a:lnSpc>
                <a:spcPct val="90000"/>
              </a:lnSpc>
              <a:spcBef>
                <a:spcPts val="0"/>
              </a:spcBef>
              <a:spcAft>
                <a:spcPts val="0"/>
              </a:spcAft>
              <a:buClr>
                <a:srgbClr val="888888"/>
              </a:buClr>
              <a:buSzPts val="2400"/>
              <a:buFont typeface="Calibri"/>
              <a:buNone/>
              <a:defRPr/>
            </a:lvl7pPr>
            <a:lvl8pPr indent="0" lvl="7" marL="0" algn="r">
              <a:lnSpc>
                <a:spcPct val="90000"/>
              </a:lnSpc>
              <a:spcBef>
                <a:spcPts val="0"/>
              </a:spcBef>
              <a:spcAft>
                <a:spcPts val="0"/>
              </a:spcAft>
              <a:buClr>
                <a:srgbClr val="888888"/>
              </a:buClr>
              <a:buSzPts val="2400"/>
              <a:buFont typeface="Calibri"/>
              <a:buNone/>
              <a:defRPr/>
            </a:lvl8pPr>
            <a:lvl9pPr indent="0" lvl="8" marL="0" algn="r">
              <a:lnSpc>
                <a:spcPct val="90000"/>
              </a:lnSpc>
              <a:spcBef>
                <a:spcPts val="0"/>
              </a:spcBef>
              <a:spcAft>
                <a:spcPts val="0"/>
              </a:spcAft>
              <a:buClr>
                <a:srgbClr val="888888"/>
              </a:buClr>
              <a:buSzPts val="24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17" name="Shape 117"/>
        <p:cNvGrpSpPr/>
        <p:nvPr/>
      </p:nvGrpSpPr>
      <p:grpSpPr>
        <a:xfrm>
          <a:off x="0" y="0"/>
          <a:ext cx="0" cy="0"/>
          <a:chOff x="0" y="0"/>
          <a:chExt cx="0" cy="0"/>
        </a:xfrm>
      </p:grpSpPr>
      <p:sp>
        <p:nvSpPr>
          <p:cNvPr id="118" name="Google Shape;118;p33"/>
          <p:cNvSpPr txBox="1"/>
          <p:nvPr>
            <p:ph idx="1" type="body"/>
          </p:nvPr>
        </p:nvSpPr>
        <p:spPr>
          <a:xfrm>
            <a:off x="1206500" y="2372962"/>
            <a:ext cx="9779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19" name="Google Shape;119;p33"/>
          <p:cNvSpPr txBox="1"/>
          <p:nvPr>
            <p:ph idx="2" type="body"/>
          </p:nvPr>
        </p:nvSpPr>
        <p:spPr>
          <a:xfrm>
            <a:off x="1206500" y="4248504"/>
            <a:ext cx="9779000" cy="8256630"/>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20" name="Google Shape;120;p33"/>
          <p:cNvSpPr/>
          <p:nvPr>
            <p:ph idx="3" type="pic"/>
          </p:nvPr>
        </p:nvSpPr>
        <p:spPr>
          <a:xfrm>
            <a:off x="12192000" y="-407266"/>
            <a:ext cx="10916874" cy="14555832"/>
          </a:xfrm>
          <a:prstGeom prst="rect">
            <a:avLst/>
          </a:prstGeom>
          <a:noFill/>
          <a:ln>
            <a:noFill/>
          </a:ln>
        </p:spPr>
      </p:sp>
      <p:sp>
        <p:nvSpPr>
          <p:cNvPr id="121" name="Google Shape;121;p33"/>
          <p:cNvSpPr txBox="1"/>
          <p:nvPr>
            <p:ph type="title"/>
          </p:nvPr>
        </p:nvSpPr>
        <p:spPr>
          <a:xfrm>
            <a:off x="1206500" y="1079500"/>
            <a:ext cx="9779000" cy="14351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22" name="Google Shape;122;p33"/>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Live Video Small">
  <p:cSld name="Title, Bullets &amp; Live Video Small">
    <p:spTree>
      <p:nvGrpSpPr>
        <p:cNvPr id="123" name="Shape 123"/>
        <p:cNvGrpSpPr/>
        <p:nvPr/>
      </p:nvGrpSpPr>
      <p:grpSpPr>
        <a:xfrm>
          <a:off x="0" y="0"/>
          <a:ext cx="0" cy="0"/>
          <a:chOff x="0" y="0"/>
          <a:chExt cx="0" cy="0"/>
        </a:xfrm>
      </p:grpSpPr>
      <p:sp>
        <p:nvSpPr>
          <p:cNvPr id="124" name="Google Shape;124;p34"/>
          <p:cNvSpPr txBox="1"/>
          <p:nvPr>
            <p:ph idx="1" type="body"/>
          </p:nvPr>
        </p:nvSpPr>
        <p:spPr>
          <a:xfrm>
            <a:off x="1206500" y="2372962"/>
            <a:ext cx="9779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25" name="Google Shape;125;p34"/>
          <p:cNvSpPr txBox="1"/>
          <p:nvPr>
            <p:ph idx="2" type="body"/>
          </p:nvPr>
        </p:nvSpPr>
        <p:spPr>
          <a:xfrm>
            <a:off x="1206500" y="4248504"/>
            <a:ext cx="9779000" cy="8256630"/>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26" name="Google Shape;126;p34"/>
          <p:cNvSpPr txBox="1"/>
          <p:nvPr>
            <p:ph type="title"/>
          </p:nvPr>
        </p:nvSpPr>
        <p:spPr>
          <a:xfrm>
            <a:off x="1206500" y="1079500"/>
            <a:ext cx="9779000" cy="14351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27" name="Google Shape;127;p34"/>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Live Video Large">
  <p:cSld name="Title, Bullets &amp; Live Video Large">
    <p:spTree>
      <p:nvGrpSpPr>
        <p:cNvPr id="128" name="Shape 128"/>
        <p:cNvGrpSpPr/>
        <p:nvPr/>
      </p:nvGrpSpPr>
      <p:grpSpPr>
        <a:xfrm>
          <a:off x="0" y="0"/>
          <a:ext cx="0" cy="0"/>
          <a:chOff x="0" y="0"/>
          <a:chExt cx="0" cy="0"/>
        </a:xfrm>
      </p:grpSpPr>
      <p:sp>
        <p:nvSpPr>
          <p:cNvPr id="129" name="Google Shape;129;p35"/>
          <p:cNvSpPr txBox="1"/>
          <p:nvPr>
            <p:ph idx="1" type="body"/>
          </p:nvPr>
        </p:nvSpPr>
        <p:spPr>
          <a:xfrm>
            <a:off x="1206500" y="2372962"/>
            <a:ext cx="9779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30" name="Google Shape;130;p35"/>
          <p:cNvSpPr txBox="1"/>
          <p:nvPr>
            <p:ph idx="2" type="body"/>
          </p:nvPr>
        </p:nvSpPr>
        <p:spPr>
          <a:xfrm>
            <a:off x="1206500" y="4248504"/>
            <a:ext cx="9779000" cy="8256630"/>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31" name="Google Shape;131;p35"/>
          <p:cNvSpPr txBox="1"/>
          <p:nvPr>
            <p:ph type="title"/>
          </p:nvPr>
        </p:nvSpPr>
        <p:spPr>
          <a:xfrm>
            <a:off x="1206500" y="1079500"/>
            <a:ext cx="9779000" cy="14351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32" name="Google Shape;132;p35"/>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
    <p:spTree>
      <p:nvGrpSpPr>
        <p:cNvPr id="133" name="Shape 133"/>
        <p:cNvGrpSpPr/>
        <p:nvPr/>
      </p:nvGrpSpPr>
      <p:grpSpPr>
        <a:xfrm>
          <a:off x="0" y="0"/>
          <a:ext cx="0" cy="0"/>
          <a:chOff x="0" y="0"/>
          <a:chExt cx="0" cy="0"/>
        </a:xfrm>
      </p:grpSpPr>
      <p:sp>
        <p:nvSpPr>
          <p:cNvPr id="134" name="Google Shape;134;p36"/>
          <p:cNvSpPr txBox="1"/>
          <p:nvPr>
            <p:ph type="title"/>
          </p:nvPr>
        </p:nvSpPr>
        <p:spPr>
          <a:xfrm>
            <a:off x="1206496" y="4533900"/>
            <a:ext cx="21971004" cy="4648200"/>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b="0" sz="1160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35" name="Google Shape;135;p36"/>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36" name="Shape 136"/>
        <p:cNvGrpSpPr/>
        <p:nvPr/>
      </p:nvGrpSpPr>
      <p:grpSpPr>
        <a:xfrm>
          <a:off x="0" y="0"/>
          <a:ext cx="0" cy="0"/>
          <a:chOff x="0" y="0"/>
          <a:chExt cx="0" cy="0"/>
        </a:xfrm>
      </p:grpSpPr>
      <p:sp>
        <p:nvSpPr>
          <p:cNvPr id="137" name="Google Shape;137;p37"/>
          <p:cNvSpPr txBox="1"/>
          <p:nvPr>
            <p:ph type="title"/>
          </p:nvPr>
        </p:nvSpPr>
        <p:spPr>
          <a:xfrm>
            <a:off x="1206500" y="1079500"/>
            <a:ext cx="21971000" cy="1434949"/>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38" name="Google Shape;138;p37"/>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39" name="Google Shape;139;p37"/>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40" name="Shape 140"/>
        <p:cNvGrpSpPr/>
        <p:nvPr/>
      </p:nvGrpSpPr>
      <p:grpSpPr>
        <a:xfrm>
          <a:off x="0" y="0"/>
          <a:ext cx="0" cy="0"/>
          <a:chOff x="0" y="0"/>
          <a:chExt cx="0" cy="0"/>
        </a:xfrm>
      </p:grpSpPr>
      <p:sp>
        <p:nvSpPr>
          <p:cNvPr id="141" name="Google Shape;141;p38"/>
          <p:cNvSpPr txBox="1"/>
          <p:nvPr>
            <p:ph type="title"/>
          </p:nvPr>
        </p:nvSpPr>
        <p:spPr>
          <a:xfrm>
            <a:off x="1206500" y="1079500"/>
            <a:ext cx="21971000" cy="14351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42" name="Google Shape;142;p38"/>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43" name="Google Shape;143;p38"/>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1800"/>
              </a:spcBef>
              <a:spcAft>
                <a:spcPts val="0"/>
              </a:spcAft>
              <a:buClr>
                <a:srgbClr val="000000"/>
              </a:buClr>
              <a:buSzPts val="5500"/>
              <a:buFont typeface="Helvetica Neue"/>
              <a:buNone/>
              <a:defRPr sz="5500"/>
            </a:lvl1pPr>
            <a:lvl2pPr indent="-228600" lvl="1" marL="914400" algn="l">
              <a:lnSpc>
                <a:spcPct val="100000"/>
              </a:lnSpc>
              <a:spcBef>
                <a:spcPts val="1800"/>
              </a:spcBef>
              <a:spcAft>
                <a:spcPts val="0"/>
              </a:spcAft>
              <a:buClr>
                <a:srgbClr val="000000"/>
              </a:buClr>
              <a:buSzPts val="5500"/>
              <a:buFont typeface="Helvetica Neue"/>
              <a:buNone/>
              <a:defRPr sz="5500"/>
            </a:lvl2pPr>
            <a:lvl3pPr indent="-228600" lvl="2" marL="1371600" algn="l">
              <a:lnSpc>
                <a:spcPct val="100000"/>
              </a:lnSpc>
              <a:spcBef>
                <a:spcPts val="1800"/>
              </a:spcBef>
              <a:spcAft>
                <a:spcPts val="0"/>
              </a:spcAft>
              <a:buClr>
                <a:srgbClr val="000000"/>
              </a:buClr>
              <a:buSzPts val="5500"/>
              <a:buFont typeface="Helvetica Neue"/>
              <a:buNone/>
              <a:defRPr sz="5500"/>
            </a:lvl3pPr>
            <a:lvl4pPr indent="-228600" lvl="3" marL="1828800" algn="l">
              <a:lnSpc>
                <a:spcPct val="100000"/>
              </a:lnSpc>
              <a:spcBef>
                <a:spcPts val="1800"/>
              </a:spcBef>
              <a:spcAft>
                <a:spcPts val="0"/>
              </a:spcAft>
              <a:buClr>
                <a:srgbClr val="000000"/>
              </a:buClr>
              <a:buSzPts val="5500"/>
              <a:buFont typeface="Helvetica Neue"/>
              <a:buNone/>
              <a:defRPr sz="5500"/>
            </a:lvl4pPr>
            <a:lvl5pPr indent="-228600" lvl="4" marL="2286000" algn="l">
              <a:lnSpc>
                <a:spcPct val="100000"/>
              </a:lnSpc>
              <a:spcBef>
                <a:spcPts val="1800"/>
              </a:spcBef>
              <a:spcAft>
                <a:spcPts val="0"/>
              </a:spcAft>
              <a:buClr>
                <a:srgbClr val="000000"/>
              </a:buClr>
              <a:buSzPts val="5500"/>
              <a:buFont typeface="Helvetica Neue"/>
              <a:buNone/>
              <a:defRPr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44" name="Google Shape;144;p38"/>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145" name="Shape 145"/>
        <p:cNvGrpSpPr/>
        <p:nvPr/>
      </p:nvGrpSpPr>
      <p:grpSpPr>
        <a:xfrm>
          <a:off x="0" y="0"/>
          <a:ext cx="0" cy="0"/>
          <a:chOff x="0" y="0"/>
          <a:chExt cx="0" cy="0"/>
        </a:xfrm>
      </p:grpSpPr>
      <p:sp>
        <p:nvSpPr>
          <p:cNvPr id="146" name="Google Shape;146;p39"/>
          <p:cNvSpPr txBox="1"/>
          <p:nvPr>
            <p:ph idx="1" type="body"/>
          </p:nvPr>
        </p:nvSpPr>
        <p:spPr>
          <a:xfrm>
            <a:off x="1206500" y="4920843"/>
            <a:ext cx="21971000" cy="3874314"/>
          </a:xfrm>
          <a:prstGeom prst="rect">
            <a:avLst/>
          </a:prstGeom>
          <a:noFill/>
          <a:ln>
            <a:noFill/>
          </a:ln>
        </p:spPr>
        <p:txBody>
          <a:bodyPr anchorCtr="0" anchor="ctr" bIns="50800" lIns="50800" spcFirstLastPara="1" rIns="50800" wrap="square" tIns="50800">
            <a:normAutofit/>
          </a:bodyPr>
          <a:lstStyle>
            <a:lvl1pPr indent="-228600" lvl="0" marL="4572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indent="-228600" lvl="1" marL="9144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indent="-228600" lvl="2" marL="1371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indent="-228600" lvl="3" marL="18288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indent="-228600" lvl="4" marL="22860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47" name="Google Shape;147;p39"/>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p:cSld name="Big Fact">
    <p:spTree>
      <p:nvGrpSpPr>
        <p:cNvPr id="148" name="Shape 148"/>
        <p:cNvGrpSpPr/>
        <p:nvPr/>
      </p:nvGrpSpPr>
      <p:grpSpPr>
        <a:xfrm>
          <a:off x="0" y="0"/>
          <a:ext cx="0" cy="0"/>
          <a:chOff x="0" y="0"/>
          <a:chExt cx="0" cy="0"/>
        </a:xfrm>
      </p:grpSpPr>
      <p:sp>
        <p:nvSpPr>
          <p:cNvPr id="149" name="Google Shape;149;p40"/>
          <p:cNvSpPr txBox="1"/>
          <p:nvPr>
            <p:ph idx="1" type="body"/>
          </p:nvPr>
        </p:nvSpPr>
        <p:spPr>
          <a:xfrm>
            <a:off x="1206500" y="1075927"/>
            <a:ext cx="21971000" cy="7241584"/>
          </a:xfrm>
          <a:prstGeom prst="rect">
            <a:avLst/>
          </a:prstGeom>
          <a:noFill/>
          <a:ln>
            <a:noFill/>
          </a:ln>
        </p:spPr>
        <p:txBody>
          <a:bodyPr anchorCtr="0" anchor="b" bIns="50800" lIns="50800" spcFirstLastPara="1" rIns="50800" wrap="square" tIns="50800">
            <a:normAutofit/>
          </a:bodyPr>
          <a:lstStyle>
            <a:lvl1pPr indent="-228600" lvl="0" marL="457200" algn="ctr">
              <a:lnSpc>
                <a:spcPct val="80000"/>
              </a:lnSpc>
              <a:spcBef>
                <a:spcPts val="0"/>
              </a:spcBef>
              <a:spcAft>
                <a:spcPts val="0"/>
              </a:spcAft>
              <a:buClr>
                <a:srgbClr val="000000"/>
              </a:buClr>
              <a:buSzPts val="25000"/>
              <a:buFont typeface="Helvetica Neue"/>
              <a:buNone/>
              <a:defRPr b="1" sz="25000"/>
            </a:lvl1pPr>
            <a:lvl2pPr indent="-228600" lvl="1" marL="914400" algn="ctr">
              <a:lnSpc>
                <a:spcPct val="80000"/>
              </a:lnSpc>
              <a:spcBef>
                <a:spcPts val="0"/>
              </a:spcBef>
              <a:spcAft>
                <a:spcPts val="0"/>
              </a:spcAft>
              <a:buClr>
                <a:srgbClr val="000000"/>
              </a:buClr>
              <a:buSzPts val="25000"/>
              <a:buFont typeface="Helvetica Neue"/>
              <a:buNone/>
              <a:defRPr b="1" sz="25000"/>
            </a:lvl2pPr>
            <a:lvl3pPr indent="-228600" lvl="2" marL="1371600" algn="ctr">
              <a:lnSpc>
                <a:spcPct val="80000"/>
              </a:lnSpc>
              <a:spcBef>
                <a:spcPts val="0"/>
              </a:spcBef>
              <a:spcAft>
                <a:spcPts val="0"/>
              </a:spcAft>
              <a:buClr>
                <a:srgbClr val="000000"/>
              </a:buClr>
              <a:buSzPts val="25000"/>
              <a:buFont typeface="Helvetica Neue"/>
              <a:buNone/>
              <a:defRPr b="1" sz="25000"/>
            </a:lvl3pPr>
            <a:lvl4pPr indent="-228600" lvl="3" marL="1828800" algn="ctr">
              <a:lnSpc>
                <a:spcPct val="80000"/>
              </a:lnSpc>
              <a:spcBef>
                <a:spcPts val="0"/>
              </a:spcBef>
              <a:spcAft>
                <a:spcPts val="0"/>
              </a:spcAft>
              <a:buClr>
                <a:srgbClr val="000000"/>
              </a:buClr>
              <a:buSzPts val="25000"/>
              <a:buFont typeface="Helvetica Neue"/>
              <a:buNone/>
              <a:defRPr b="1" sz="25000"/>
            </a:lvl4pPr>
            <a:lvl5pPr indent="-228600" lvl="4" marL="2286000" algn="ctr">
              <a:lnSpc>
                <a:spcPct val="80000"/>
              </a:lnSpc>
              <a:spcBef>
                <a:spcPts val="0"/>
              </a:spcBef>
              <a:spcAft>
                <a:spcPts val="0"/>
              </a:spcAft>
              <a:buClr>
                <a:srgbClr val="000000"/>
              </a:buClr>
              <a:buSzPts val="25000"/>
              <a:buFont typeface="Helvetica Neue"/>
              <a:buNone/>
              <a:defRPr b="1" sz="250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50" name="Google Shape;150;p40"/>
          <p:cNvSpPr txBox="1"/>
          <p:nvPr>
            <p:ph idx="2" type="body"/>
          </p:nvPr>
        </p:nvSpPr>
        <p:spPr>
          <a:xfrm>
            <a:off x="1206500" y="8262180"/>
            <a:ext cx="21971000" cy="93478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51" name="Google Shape;151;p40"/>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52" name="Shape 152"/>
        <p:cNvGrpSpPr/>
        <p:nvPr/>
      </p:nvGrpSpPr>
      <p:grpSpPr>
        <a:xfrm>
          <a:off x="0" y="0"/>
          <a:ext cx="0" cy="0"/>
          <a:chOff x="0" y="0"/>
          <a:chExt cx="0" cy="0"/>
        </a:xfrm>
      </p:grpSpPr>
      <p:sp>
        <p:nvSpPr>
          <p:cNvPr id="153" name="Google Shape;153;p41"/>
          <p:cNvSpPr txBox="1"/>
          <p:nvPr>
            <p:ph idx="1" type="body"/>
          </p:nvPr>
        </p:nvSpPr>
        <p:spPr>
          <a:xfrm>
            <a:off x="2430025" y="10675453"/>
            <a:ext cx="20200052"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54" name="Google Shape;154;p41"/>
          <p:cNvSpPr txBox="1"/>
          <p:nvPr>
            <p:ph idx="2" type="body"/>
          </p:nvPr>
        </p:nvSpPr>
        <p:spPr>
          <a:xfrm>
            <a:off x="1753923" y="4939860"/>
            <a:ext cx="20876154" cy="3836280"/>
          </a:xfrm>
          <a:prstGeom prst="rect">
            <a:avLst/>
          </a:prstGeom>
          <a:noFill/>
          <a:ln>
            <a:noFill/>
          </a:ln>
        </p:spPr>
        <p:txBody>
          <a:bodyPr anchorCtr="0" anchor="t" bIns="50800" lIns="50800" spcFirstLastPara="1" rIns="50800" wrap="square" tIns="50800">
            <a:normAutofit/>
          </a:bodyPr>
          <a:lstStyle>
            <a:lvl1pPr indent="-228600" lvl="0" marL="4572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indent="-228600" lvl="1" marL="9144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indent="-228600" lvl="2" marL="1371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indent="-228600" lvl="3" marL="18288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indent="-228600" lvl="4" marL="22860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55" name="Google Shape;155;p41"/>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156" name="Shape 156"/>
        <p:cNvGrpSpPr/>
        <p:nvPr/>
      </p:nvGrpSpPr>
      <p:grpSpPr>
        <a:xfrm>
          <a:off x="0" y="0"/>
          <a:ext cx="0" cy="0"/>
          <a:chOff x="0" y="0"/>
          <a:chExt cx="0" cy="0"/>
        </a:xfrm>
      </p:grpSpPr>
      <p:sp>
        <p:nvSpPr>
          <p:cNvPr id="157" name="Google Shape;157;p42"/>
          <p:cNvSpPr/>
          <p:nvPr>
            <p:ph idx="2" type="pic"/>
          </p:nvPr>
        </p:nvSpPr>
        <p:spPr>
          <a:xfrm>
            <a:off x="15760700" y="1016000"/>
            <a:ext cx="7439099" cy="5949678"/>
          </a:xfrm>
          <a:prstGeom prst="rect">
            <a:avLst/>
          </a:prstGeom>
          <a:noFill/>
          <a:ln>
            <a:noFill/>
          </a:ln>
        </p:spPr>
      </p:sp>
      <p:sp>
        <p:nvSpPr>
          <p:cNvPr id="158" name="Google Shape;158;p42"/>
          <p:cNvSpPr/>
          <p:nvPr>
            <p:ph idx="3" type="pic"/>
          </p:nvPr>
        </p:nvSpPr>
        <p:spPr>
          <a:xfrm>
            <a:off x="13500100" y="3978275"/>
            <a:ext cx="10439400" cy="12150181"/>
          </a:xfrm>
          <a:prstGeom prst="rect">
            <a:avLst/>
          </a:prstGeom>
          <a:noFill/>
          <a:ln>
            <a:noFill/>
          </a:ln>
        </p:spPr>
      </p:sp>
      <p:sp>
        <p:nvSpPr>
          <p:cNvPr id="159" name="Google Shape;159;p42"/>
          <p:cNvSpPr/>
          <p:nvPr>
            <p:ph idx="4" type="pic"/>
          </p:nvPr>
        </p:nvSpPr>
        <p:spPr>
          <a:xfrm>
            <a:off x="-139700" y="495300"/>
            <a:ext cx="16611600" cy="12458700"/>
          </a:xfrm>
          <a:prstGeom prst="rect">
            <a:avLst/>
          </a:prstGeom>
          <a:noFill/>
          <a:ln>
            <a:noFill/>
          </a:ln>
        </p:spPr>
      </p:sp>
      <p:sp>
        <p:nvSpPr>
          <p:cNvPr id="160" name="Google Shape;160;p42"/>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lvl1pPr>
            <a:lvl2pPr indent="0" lvl="1" marL="0" algn="ctr">
              <a:lnSpc>
                <a:spcPct val="100000"/>
              </a:lnSpc>
              <a:spcBef>
                <a:spcPts val="0"/>
              </a:spcBef>
              <a:spcAft>
                <a:spcPts val="0"/>
              </a:spcAft>
              <a:buClr>
                <a:srgbClr val="000000"/>
              </a:buClr>
              <a:buSzPts val="1800"/>
              <a:buFont typeface="Helvetica Neue"/>
              <a:buNone/>
              <a:defRPr sz="1800"/>
            </a:lvl2pPr>
            <a:lvl3pPr indent="0" lvl="2" marL="0" algn="ctr">
              <a:lnSpc>
                <a:spcPct val="100000"/>
              </a:lnSpc>
              <a:spcBef>
                <a:spcPts val="0"/>
              </a:spcBef>
              <a:spcAft>
                <a:spcPts val="0"/>
              </a:spcAft>
              <a:buClr>
                <a:srgbClr val="000000"/>
              </a:buClr>
              <a:buSzPts val="1800"/>
              <a:buFont typeface="Helvetica Neue"/>
              <a:buNone/>
              <a:defRPr sz="1800"/>
            </a:lvl3pPr>
            <a:lvl4pPr indent="0" lvl="3" marL="0" algn="ctr">
              <a:lnSpc>
                <a:spcPct val="100000"/>
              </a:lnSpc>
              <a:spcBef>
                <a:spcPts val="0"/>
              </a:spcBef>
              <a:spcAft>
                <a:spcPts val="0"/>
              </a:spcAft>
              <a:buClr>
                <a:srgbClr val="000000"/>
              </a:buClr>
              <a:buSzPts val="1800"/>
              <a:buFont typeface="Helvetica Neue"/>
              <a:buNone/>
              <a:defRPr sz="1800"/>
            </a:lvl4pPr>
            <a:lvl5pPr indent="0" lvl="4" marL="0" algn="ctr">
              <a:lnSpc>
                <a:spcPct val="100000"/>
              </a:lnSpc>
              <a:spcBef>
                <a:spcPts val="0"/>
              </a:spcBef>
              <a:spcAft>
                <a:spcPts val="0"/>
              </a:spcAft>
              <a:buClr>
                <a:srgbClr val="000000"/>
              </a:buClr>
              <a:buSzPts val="1800"/>
              <a:buFont typeface="Helvetica Neue"/>
              <a:buNone/>
              <a:defRPr sz="1800"/>
            </a:lvl5pPr>
            <a:lvl6pPr indent="0" lvl="5" marL="0" algn="ctr">
              <a:lnSpc>
                <a:spcPct val="100000"/>
              </a:lnSpc>
              <a:spcBef>
                <a:spcPts val="0"/>
              </a:spcBef>
              <a:spcAft>
                <a:spcPts val="0"/>
              </a:spcAft>
              <a:buClr>
                <a:srgbClr val="000000"/>
              </a:buClr>
              <a:buSzPts val="1800"/>
              <a:buFont typeface="Helvetica Neue"/>
              <a:buNone/>
              <a:defRPr sz="1800"/>
            </a:lvl6pPr>
            <a:lvl7pPr indent="0" lvl="6" marL="0" algn="ctr">
              <a:lnSpc>
                <a:spcPct val="100000"/>
              </a:lnSpc>
              <a:spcBef>
                <a:spcPts val="0"/>
              </a:spcBef>
              <a:spcAft>
                <a:spcPts val="0"/>
              </a:spcAft>
              <a:buClr>
                <a:srgbClr val="000000"/>
              </a:buClr>
              <a:buSzPts val="1800"/>
              <a:buFont typeface="Helvetica Neue"/>
              <a:buNone/>
              <a:defRPr sz="1800"/>
            </a:lvl7pPr>
            <a:lvl8pPr indent="0" lvl="7" marL="0" algn="ctr">
              <a:lnSpc>
                <a:spcPct val="100000"/>
              </a:lnSpc>
              <a:spcBef>
                <a:spcPts val="0"/>
              </a:spcBef>
              <a:spcAft>
                <a:spcPts val="0"/>
              </a:spcAft>
              <a:buClr>
                <a:srgbClr val="000000"/>
              </a:buClr>
              <a:buSzPts val="1800"/>
              <a:buFont typeface="Helvetica Neue"/>
              <a:buNone/>
              <a:defRPr sz="1800"/>
            </a:lvl8pPr>
            <a:lvl9pPr indent="0" lvl="8" marL="0" algn="ctr">
              <a:lnSpc>
                <a:spcPct val="100000"/>
              </a:lnSpc>
              <a:spcBef>
                <a:spcPts val="0"/>
              </a:spcBef>
              <a:spcAft>
                <a:spcPts val="0"/>
              </a:spcAft>
              <a:buClr>
                <a:srgbClr val="000000"/>
              </a:buClr>
              <a:buSzPts val="1800"/>
              <a:buFont typeface="Helvetica Neue"/>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5"/>
          <p:cNvSpPr txBox="1"/>
          <p:nvPr>
            <p:ph type="title"/>
          </p:nvPr>
        </p:nvSpPr>
        <p:spPr>
          <a:xfrm>
            <a:off x="1663700" y="3419479"/>
            <a:ext cx="21031200" cy="57054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2000"/>
              <a:buFont typeface="Calibri"/>
              <a:buNone/>
              <a:defRPr sz="1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5"/>
          <p:cNvSpPr txBox="1"/>
          <p:nvPr>
            <p:ph idx="1" type="body"/>
          </p:nvPr>
        </p:nvSpPr>
        <p:spPr>
          <a:xfrm>
            <a:off x="1663700" y="9178929"/>
            <a:ext cx="21031200" cy="3000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2000"/>
              </a:spcBef>
              <a:spcAft>
                <a:spcPts val="0"/>
              </a:spcAft>
              <a:buClr>
                <a:schemeClr val="dk1"/>
              </a:buClr>
              <a:buSzPts val="4800"/>
              <a:buNone/>
              <a:defRPr sz="4800">
                <a:solidFill>
                  <a:schemeClr val="dk1"/>
                </a:solidFill>
              </a:defRPr>
            </a:lvl1pPr>
            <a:lvl2pPr indent="-228600" lvl="1" marL="914400" algn="l">
              <a:lnSpc>
                <a:spcPct val="90000"/>
              </a:lnSpc>
              <a:spcBef>
                <a:spcPts val="1000"/>
              </a:spcBef>
              <a:spcAft>
                <a:spcPts val="0"/>
              </a:spcAft>
              <a:buClr>
                <a:srgbClr val="888888"/>
              </a:buClr>
              <a:buSzPts val="4000"/>
              <a:buNone/>
              <a:defRPr sz="4000">
                <a:solidFill>
                  <a:srgbClr val="888888"/>
                </a:solidFill>
              </a:defRPr>
            </a:lvl2pPr>
            <a:lvl3pPr indent="-228600" lvl="2" marL="1371600" algn="l">
              <a:lnSpc>
                <a:spcPct val="90000"/>
              </a:lnSpc>
              <a:spcBef>
                <a:spcPts val="1000"/>
              </a:spcBef>
              <a:spcAft>
                <a:spcPts val="0"/>
              </a:spcAft>
              <a:buClr>
                <a:srgbClr val="888888"/>
              </a:buClr>
              <a:buSzPts val="3600"/>
              <a:buNone/>
              <a:defRPr sz="3600">
                <a:solidFill>
                  <a:srgbClr val="888888"/>
                </a:solidFill>
              </a:defRPr>
            </a:lvl3pPr>
            <a:lvl4pPr indent="-228600" lvl="3" marL="1828800" algn="l">
              <a:lnSpc>
                <a:spcPct val="90000"/>
              </a:lnSpc>
              <a:spcBef>
                <a:spcPts val="1000"/>
              </a:spcBef>
              <a:spcAft>
                <a:spcPts val="0"/>
              </a:spcAft>
              <a:buClr>
                <a:srgbClr val="888888"/>
              </a:buClr>
              <a:buSzPts val="3200"/>
              <a:buNone/>
              <a:defRPr sz="3200">
                <a:solidFill>
                  <a:srgbClr val="888888"/>
                </a:solidFill>
              </a:defRPr>
            </a:lvl4pPr>
            <a:lvl5pPr indent="-228600" lvl="4" marL="2286000" algn="l">
              <a:lnSpc>
                <a:spcPct val="90000"/>
              </a:lnSpc>
              <a:spcBef>
                <a:spcPts val="1000"/>
              </a:spcBef>
              <a:spcAft>
                <a:spcPts val="0"/>
              </a:spcAft>
              <a:buClr>
                <a:srgbClr val="888888"/>
              </a:buClr>
              <a:buSzPts val="3200"/>
              <a:buNone/>
              <a:defRPr sz="3200">
                <a:solidFill>
                  <a:srgbClr val="888888"/>
                </a:solidFill>
              </a:defRPr>
            </a:lvl5pPr>
            <a:lvl6pPr indent="-228600" lvl="5" marL="2743200" algn="l">
              <a:lnSpc>
                <a:spcPct val="90000"/>
              </a:lnSpc>
              <a:spcBef>
                <a:spcPts val="1000"/>
              </a:spcBef>
              <a:spcAft>
                <a:spcPts val="0"/>
              </a:spcAft>
              <a:buClr>
                <a:srgbClr val="888888"/>
              </a:buClr>
              <a:buSzPts val="3200"/>
              <a:buNone/>
              <a:defRPr sz="3200">
                <a:solidFill>
                  <a:srgbClr val="888888"/>
                </a:solidFill>
              </a:defRPr>
            </a:lvl6pPr>
            <a:lvl7pPr indent="-228600" lvl="6" marL="3200400" algn="l">
              <a:lnSpc>
                <a:spcPct val="90000"/>
              </a:lnSpc>
              <a:spcBef>
                <a:spcPts val="1000"/>
              </a:spcBef>
              <a:spcAft>
                <a:spcPts val="0"/>
              </a:spcAft>
              <a:buClr>
                <a:srgbClr val="888888"/>
              </a:buClr>
              <a:buSzPts val="3200"/>
              <a:buNone/>
              <a:defRPr sz="3200">
                <a:solidFill>
                  <a:srgbClr val="888888"/>
                </a:solidFill>
              </a:defRPr>
            </a:lvl7pPr>
            <a:lvl8pPr indent="-228600" lvl="7" marL="3657600" algn="l">
              <a:lnSpc>
                <a:spcPct val="90000"/>
              </a:lnSpc>
              <a:spcBef>
                <a:spcPts val="1000"/>
              </a:spcBef>
              <a:spcAft>
                <a:spcPts val="0"/>
              </a:spcAft>
              <a:buClr>
                <a:srgbClr val="888888"/>
              </a:buClr>
              <a:buSzPts val="3200"/>
              <a:buNone/>
              <a:defRPr sz="3200">
                <a:solidFill>
                  <a:srgbClr val="888888"/>
                </a:solidFill>
              </a:defRPr>
            </a:lvl8pPr>
            <a:lvl9pPr indent="-228600" lvl="8" marL="4114800" algn="l">
              <a:lnSpc>
                <a:spcPct val="90000"/>
              </a:lnSpc>
              <a:spcBef>
                <a:spcPts val="1000"/>
              </a:spcBef>
              <a:spcAft>
                <a:spcPts val="0"/>
              </a:spcAft>
              <a:buClr>
                <a:srgbClr val="888888"/>
              </a:buClr>
              <a:buSzPts val="3200"/>
              <a:buNone/>
              <a:defRPr sz="3200">
                <a:solidFill>
                  <a:srgbClr val="888888"/>
                </a:solidFill>
              </a:defRPr>
            </a:lvl9pPr>
          </a:lstStyle>
          <a:p/>
        </p:txBody>
      </p:sp>
      <p:sp>
        <p:nvSpPr>
          <p:cNvPr id="26" name="Google Shape;26;p45"/>
          <p:cNvSpPr txBox="1"/>
          <p:nvPr>
            <p:ph idx="10" type="dt"/>
          </p:nvPr>
        </p:nvSpPr>
        <p:spPr>
          <a:xfrm>
            <a:off x="1676400" y="12712705"/>
            <a:ext cx="5486400" cy="7302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27" name="Google Shape;27;p45"/>
          <p:cNvSpPr txBox="1"/>
          <p:nvPr>
            <p:ph idx="11" type="ftr"/>
          </p:nvPr>
        </p:nvSpPr>
        <p:spPr>
          <a:xfrm>
            <a:off x="8077200" y="12712705"/>
            <a:ext cx="8229600" cy="73025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28" name="Google Shape;28;p45"/>
          <p:cNvSpPr txBox="1"/>
          <p:nvPr>
            <p:ph idx="12" type="sldNum"/>
          </p:nvPr>
        </p:nvSpPr>
        <p:spPr>
          <a:xfrm>
            <a:off x="17221200" y="12712705"/>
            <a:ext cx="5486400" cy="730250"/>
          </a:xfrm>
          <a:prstGeom prst="rect">
            <a:avLst/>
          </a:prstGeom>
          <a:noFill/>
          <a:ln>
            <a:noFill/>
          </a:ln>
        </p:spPr>
        <p:txBody>
          <a:bodyPr anchorCtr="0" anchor="ctr" bIns="45700" lIns="91425" spcFirstLastPara="1" rIns="91425" wrap="square" tIns="45700">
            <a:noAutofit/>
          </a:bodyPr>
          <a:lstStyle>
            <a:lvl1pPr indent="0" lvl="0" marL="0" algn="r">
              <a:lnSpc>
                <a:spcPct val="90000"/>
              </a:lnSpc>
              <a:spcBef>
                <a:spcPts val="0"/>
              </a:spcBef>
              <a:spcAft>
                <a:spcPts val="0"/>
              </a:spcAft>
              <a:buClr>
                <a:srgbClr val="888888"/>
              </a:buClr>
              <a:buSzPts val="2400"/>
              <a:buFont typeface="Calibri"/>
              <a:buNone/>
              <a:defRPr/>
            </a:lvl1pPr>
            <a:lvl2pPr indent="0" lvl="1" marL="0" algn="r">
              <a:lnSpc>
                <a:spcPct val="90000"/>
              </a:lnSpc>
              <a:spcBef>
                <a:spcPts val="0"/>
              </a:spcBef>
              <a:spcAft>
                <a:spcPts val="0"/>
              </a:spcAft>
              <a:buClr>
                <a:srgbClr val="888888"/>
              </a:buClr>
              <a:buSzPts val="2400"/>
              <a:buFont typeface="Calibri"/>
              <a:buNone/>
              <a:defRPr/>
            </a:lvl2pPr>
            <a:lvl3pPr indent="0" lvl="2" marL="0" algn="r">
              <a:lnSpc>
                <a:spcPct val="90000"/>
              </a:lnSpc>
              <a:spcBef>
                <a:spcPts val="0"/>
              </a:spcBef>
              <a:spcAft>
                <a:spcPts val="0"/>
              </a:spcAft>
              <a:buClr>
                <a:srgbClr val="888888"/>
              </a:buClr>
              <a:buSzPts val="2400"/>
              <a:buFont typeface="Calibri"/>
              <a:buNone/>
              <a:defRPr/>
            </a:lvl3pPr>
            <a:lvl4pPr indent="0" lvl="3" marL="0" algn="r">
              <a:lnSpc>
                <a:spcPct val="90000"/>
              </a:lnSpc>
              <a:spcBef>
                <a:spcPts val="0"/>
              </a:spcBef>
              <a:spcAft>
                <a:spcPts val="0"/>
              </a:spcAft>
              <a:buClr>
                <a:srgbClr val="888888"/>
              </a:buClr>
              <a:buSzPts val="2400"/>
              <a:buFont typeface="Calibri"/>
              <a:buNone/>
              <a:defRPr/>
            </a:lvl4pPr>
            <a:lvl5pPr indent="0" lvl="4" marL="0" algn="r">
              <a:lnSpc>
                <a:spcPct val="90000"/>
              </a:lnSpc>
              <a:spcBef>
                <a:spcPts val="0"/>
              </a:spcBef>
              <a:spcAft>
                <a:spcPts val="0"/>
              </a:spcAft>
              <a:buClr>
                <a:srgbClr val="888888"/>
              </a:buClr>
              <a:buSzPts val="2400"/>
              <a:buFont typeface="Calibri"/>
              <a:buNone/>
              <a:defRPr/>
            </a:lvl5pPr>
            <a:lvl6pPr indent="0" lvl="5" marL="0" algn="r">
              <a:lnSpc>
                <a:spcPct val="90000"/>
              </a:lnSpc>
              <a:spcBef>
                <a:spcPts val="0"/>
              </a:spcBef>
              <a:spcAft>
                <a:spcPts val="0"/>
              </a:spcAft>
              <a:buClr>
                <a:srgbClr val="888888"/>
              </a:buClr>
              <a:buSzPts val="2400"/>
              <a:buFont typeface="Calibri"/>
              <a:buNone/>
              <a:defRPr/>
            </a:lvl6pPr>
            <a:lvl7pPr indent="0" lvl="6" marL="0" algn="r">
              <a:lnSpc>
                <a:spcPct val="90000"/>
              </a:lnSpc>
              <a:spcBef>
                <a:spcPts val="0"/>
              </a:spcBef>
              <a:spcAft>
                <a:spcPts val="0"/>
              </a:spcAft>
              <a:buClr>
                <a:srgbClr val="888888"/>
              </a:buClr>
              <a:buSzPts val="2400"/>
              <a:buFont typeface="Calibri"/>
              <a:buNone/>
              <a:defRPr/>
            </a:lvl7pPr>
            <a:lvl8pPr indent="0" lvl="7" marL="0" algn="r">
              <a:lnSpc>
                <a:spcPct val="90000"/>
              </a:lnSpc>
              <a:spcBef>
                <a:spcPts val="0"/>
              </a:spcBef>
              <a:spcAft>
                <a:spcPts val="0"/>
              </a:spcAft>
              <a:buClr>
                <a:srgbClr val="888888"/>
              </a:buClr>
              <a:buSzPts val="2400"/>
              <a:buFont typeface="Calibri"/>
              <a:buNone/>
              <a:defRPr/>
            </a:lvl8pPr>
            <a:lvl9pPr indent="0" lvl="8" marL="0" algn="r">
              <a:lnSpc>
                <a:spcPct val="90000"/>
              </a:lnSpc>
              <a:spcBef>
                <a:spcPts val="0"/>
              </a:spcBef>
              <a:spcAft>
                <a:spcPts val="0"/>
              </a:spcAft>
              <a:buClr>
                <a:srgbClr val="888888"/>
              </a:buClr>
              <a:buSzPts val="24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61" name="Shape 161"/>
        <p:cNvGrpSpPr/>
        <p:nvPr/>
      </p:nvGrpSpPr>
      <p:grpSpPr>
        <a:xfrm>
          <a:off x="0" y="0"/>
          <a:ext cx="0" cy="0"/>
          <a:chOff x="0" y="0"/>
          <a:chExt cx="0" cy="0"/>
        </a:xfrm>
      </p:grpSpPr>
      <p:sp>
        <p:nvSpPr>
          <p:cNvPr id="162" name="Google Shape;162;p43"/>
          <p:cNvSpPr/>
          <p:nvPr>
            <p:ph idx="2" type="pic"/>
          </p:nvPr>
        </p:nvSpPr>
        <p:spPr>
          <a:xfrm>
            <a:off x="-1333500" y="-5524500"/>
            <a:ext cx="27051000" cy="21640800"/>
          </a:xfrm>
          <a:prstGeom prst="rect">
            <a:avLst/>
          </a:prstGeom>
          <a:noFill/>
          <a:ln>
            <a:noFill/>
          </a:ln>
        </p:spPr>
      </p:sp>
      <p:sp>
        <p:nvSpPr>
          <p:cNvPr id="163" name="Google Shape;163;p43"/>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FFFFFF"/>
              </a:buClr>
              <a:buSzPts val="1800"/>
              <a:buFont typeface="Helvetica Neue"/>
              <a:buNone/>
              <a:defRPr>
                <a:solidFill>
                  <a:srgbClr val="FFFFFF"/>
                </a:solidFill>
              </a:defRPr>
            </a:lvl1pPr>
            <a:lvl2pPr indent="0" lvl="1" marL="0" algn="ctr">
              <a:lnSpc>
                <a:spcPct val="100000"/>
              </a:lnSpc>
              <a:spcBef>
                <a:spcPts val="0"/>
              </a:spcBef>
              <a:spcAft>
                <a:spcPts val="0"/>
              </a:spcAft>
              <a:buClr>
                <a:srgbClr val="FFFFFF"/>
              </a:buClr>
              <a:buSzPts val="1800"/>
              <a:buFont typeface="Helvetica Neue"/>
              <a:buNone/>
              <a:defRPr>
                <a:solidFill>
                  <a:srgbClr val="FFFFFF"/>
                </a:solidFill>
              </a:defRPr>
            </a:lvl2pPr>
            <a:lvl3pPr indent="0" lvl="2" marL="0" algn="ctr">
              <a:lnSpc>
                <a:spcPct val="100000"/>
              </a:lnSpc>
              <a:spcBef>
                <a:spcPts val="0"/>
              </a:spcBef>
              <a:spcAft>
                <a:spcPts val="0"/>
              </a:spcAft>
              <a:buClr>
                <a:srgbClr val="FFFFFF"/>
              </a:buClr>
              <a:buSzPts val="1800"/>
              <a:buFont typeface="Helvetica Neue"/>
              <a:buNone/>
              <a:defRPr>
                <a:solidFill>
                  <a:srgbClr val="FFFFFF"/>
                </a:solidFill>
              </a:defRPr>
            </a:lvl3pPr>
            <a:lvl4pPr indent="0" lvl="3" marL="0" algn="ctr">
              <a:lnSpc>
                <a:spcPct val="100000"/>
              </a:lnSpc>
              <a:spcBef>
                <a:spcPts val="0"/>
              </a:spcBef>
              <a:spcAft>
                <a:spcPts val="0"/>
              </a:spcAft>
              <a:buClr>
                <a:srgbClr val="FFFFFF"/>
              </a:buClr>
              <a:buSzPts val="1800"/>
              <a:buFont typeface="Helvetica Neue"/>
              <a:buNone/>
              <a:defRPr>
                <a:solidFill>
                  <a:srgbClr val="FFFFFF"/>
                </a:solidFill>
              </a:defRPr>
            </a:lvl4pPr>
            <a:lvl5pPr indent="0" lvl="4" marL="0" algn="ctr">
              <a:lnSpc>
                <a:spcPct val="100000"/>
              </a:lnSpc>
              <a:spcBef>
                <a:spcPts val="0"/>
              </a:spcBef>
              <a:spcAft>
                <a:spcPts val="0"/>
              </a:spcAft>
              <a:buClr>
                <a:srgbClr val="FFFFFF"/>
              </a:buClr>
              <a:buSzPts val="1800"/>
              <a:buFont typeface="Helvetica Neue"/>
              <a:buNone/>
              <a:defRPr>
                <a:solidFill>
                  <a:srgbClr val="FFFFFF"/>
                </a:solidFill>
              </a:defRPr>
            </a:lvl5pPr>
            <a:lvl6pPr indent="0" lvl="5" marL="0" algn="ctr">
              <a:lnSpc>
                <a:spcPct val="100000"/>
              </a:lnSpc>
              <a:spcBef>
                <a:spcPts val="0"/>
              </a:spcBef>
              <a:spcAft>
                <a:spcPts val="0"/>
              </a:spcAft>
              <a:buClr>
                <a:srgbClr val="FFFFFF"/>
              </a:buClr>
              <a:buSzPts val="1800"/>
              <a:buFont typeface="Helvetica Neue"/>
              <a:buNone/>
              <a:defRPr>
                <a:solidFill>
                  <a:srgbClr val="FFFFFF"/>
                </a:solidFill>
              </a:defRPr>
            </a:lvl6pPr>
            <a:lvl7pPr indent="0" lvl="6" marL="0" algn="ctr">
              <a:lnSpc>
                <a:spcPct val="100000"/>
              </a:lnSpc>
              <a:spcBef>
                <a:spcPts val="0"/>
              </a:spcBef>
              <a:spcAft>
                <a:spcPts val="0"/>
              </a:spcAft>
              <a:buClr>
                <a:srgbClr val="FFFFFF"/>
              </a:buClr>
              <a:buSzPts val="1800"/>
              <a:buFont typeface="Helvetica Neue"/>
              <a:buNone/>
              <a:defRPr>
                <a:solidFill>
                  <a:srgbClr val="FFFFFF"/>
                </a:solidFill>
              </a:defRPr>
            </a:lvl7pPr>
            <a:lvl8pPr indent="0" lvl="7" marL="0" algn="ctr">
              <a:lnSpc>
                <a:spcPct val="100000"/>
              </a:lnSpc>
              <a:spcBef>
                <a:spcPts val="0"/>
              </a:spcBef>
              <a:spcAft>
                <a:spcPts val="0"/>
              </a:spcAft>
              <a:buClr>
                <a:srgbClr val="FFFFFF"/>
              </a:buClr>
              <a:buSzPts val="1800"/>
              <a:buFont typeface="Helvetica Neue"/>
              <a:buNone/>
              <a:defRPr>
                <a:solidFill>
                  <a:srgbClr val="FFFFFF"/>
                </a:solidFill>
              </a:defRPr>
            </a:lvl8pPr>
            <a:lvl9pPr indent="0" lvl="8" marL="0" algn="ctr">
              <a:lnSpc>
                <a:spcPct val="100000"/>
              </a:lnSpc>
              <a:spcBef>
                <a:spcPts val="0"/>
              </a:spcBef>
              <a:spcAft>
                <a:spcPts val="0"/>
              </a:spcAft>
              <a:buClr>
                <a:srgbClr val="FFFFFF"/>
              </a:buClr>
              <a:buSzPts val="1800"/>
              <a:buFont typeface="Helvetica Neue"/>
              <a:buNone/>
              <a:defRPr>
                <a:solidFill>
                  <a:srgbClr val="FFFFFF"/>
                </a:solidFill>
              </a:defRPr>
            </a:lvl9pPr>
          </a:lstStyle>
          <a:p>
            <a:pPr indent="0" lvl="0" marL="0" rtl="0" algn="ctr">
              <a:spcBef>
                <a:spcPts val="0"/>
              </a:spcBef>
              <a:spcAft>
                <a:spcPts val="0"/>
              </a:spcAft>
              <a:buNone/>
            </a:pPr>
            <a:fld id="{00000000-1234-1234-1234-123412341234}" type="slidenum">
              <a:rPr lang="en-US"/>
              <a:t>‹#›</a:t>
            </a:fld>
            <a:endParaRPr b="0" i="0" sz="1800" u="none" cap="none" strike="noStrike">
              <a:latin typeface="Helvetica Neue"/>
              <a:ea typeface="Helvetica Neue"/>
              <a:cs typeface="Helvetica Neue"/>
              <a:sym typeface="Helvetica Neue"/>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64" name="Shape 164"/>
        <p:cNvGrpSpPr/>
        <p:nvPr/>
      </p:nvGrpSpPr>
      <p:grpSpPr>
        <a:xfrm>
          <a:off x="0" y="0"/>
          <a:ext cx="0" cy="0"/>
          <a:chOff x="0" y="0"/>
          <a:chExt cx="0" cy="0"/>
        </a:xfrm>
      </p:grpSpPr>
      <p:sp>
        <p:nvSpPr>
          <p:cNvPr id="165" name="Google Shape;165;g3188e5e5f16_0_79"/>
          <p:cNvSpPr txBox="1"/>
          <p:nvPr>
            <p:ph type="title"/>
          </p:nvPr>
        </p:nvSpPr>
        <p:spPr>
          <a:xfrm>
            <a:off x="1676400" y="730252"/>
            <a:ext cx="21031200" cy="2651400"/>
          </a:xfrm>
          <a:prstGeom prst="rect">
            <a:avLst/>
          </a:prstGeom>
          <a:noFill/>
          <a:ln>
            <a:noFill/>
          </a:ln>
        </p:spPr>
        <p:txBody>
          <a:bodyPr anchorCtr="0" anchor="ctr" bIns="91400" lIns="182850" spcFirstLastPara="1" rIns="182850" wrap="square" tIns="91400">
            <a:normAutofit/>
          </a:bodyPr>
          <a:lstStyle>
            <a:lvl1pPr lvl="0" algn="l">
              <a:lnSpc>
                <a:spcPct val="90000"/>
              </a:lnSpc>
              <a:spcBef>
                <a:spcPts val="0"/>
              </a:spcBef>
              <a:spcAft>
                <a:spcPts val="0"/>
              </a:spcAft>
              <a:buClr>
                <a:schemeClr val="dk1"/>
              </a:buClr>
              <a:buSzPts val="3600"/>
              <a:buNone/>
              <a:defRPr/>
            </a:lvl1pPr>
            <a:lvl2pPr lvl="1">
              <a:spcBef>
                <a:spcPts val="0"/>
              </a:spcBef>
              <a:spcAft>
                <a:spcPts val="0"/>
              </a:spcAft>
              <a:buSzPts val="8500"/>
              <a:buNone/>
              <a:defRPr/>
            </a:lvl2pPr>
            <a:lvl3pPr lvl="2">
              <a:spcBef>
                <a:spcPts val="0"/>
              </a:spcBef>
              <a:spcAft>
                <a:spcPts val="0"/>
              </a:spcAft>
              <a:buSzPts val="8500"/>
              <a:buNone/>
              <a:defRPr/>
            </a:lvl3pPr>
            <a:lvl4pPr lvl="3">
              <a:spcBef>
                <a:spcPts val="0"/>
              </a:spcBef>
              <a:spcAft>
                <a:spcPts val="0"/>
              </a:spcAft>
              <a:buSzPts val="8500"/>
              <a:buNone/>
              <a:defRPr/>
            </a:lvl4pPr>
            <a:lvl5pPr lvl="4">
              <a:spcBef>
                <a:spcPts val="0"/>
              </a:spcBef>
              <a:spcAft>
                <a:spcPts val="0"/>
              </a:spcAft>
              <a:buSzPts val="8500"/>
              <a:buNone/>
              <a:defRPr/>
            </a:lvl5pPr>
            <a:lvl6pPr lvl="5">
              <a:spcBef>
                <a:spcPts val="0"/>
              </a:spcBef>
              <a:spcAft>
                <a:spcPts val="0"/>
              </a:spcAft>
              <a:buSzPts val="8500"/>
              <a:buNone/>
              <a:defRPr/>
            </a:lvl6pPr>
            <a:lvl7pPr lvl="6">
              <a:spcBef>
                <a:spcPts val="0"/>
              </a:spcBef>
              <a:spcAft>
                <a:spcPts val="0"/>
              </a:spcAft>
              <a:buSzPts val="8500"/>
              <a:buNone/>
              <a:defRPr/>
            </a:lvl7pPr>
            <a:lvl8pPr lvl="7">
              <a:spcBef>
                <a:spcPts val="0"/>
              </a:spcBef>
              <a:spcAft>
                <a:spcPts val="0"/>
              </a:spcAft>
              <a:buSzPts val="8500"/>
              <a:buNone/>
              <a:defRPr/>
            </a:lvl8pPr>
            <a:lvl9pPr lvl="8">
              <a:spcBef>
                <a:spcPts val="0"/>
              </a:spcBef>
              <a:spcAft>
                <a:spcPts val="0"/>
              </a:spcAft>
              <a:buSzPts val="8500"/>
              <a:buNone/>
              <a:defRPr/>
            </a:lvl9pPr>
          </a:lstStyle>
          <a:p/>
        </p:txBody>
      </p:sp>
      <p:sp>
        <p:nvSpPr>
          <p:cNvPr id="166" name="Google Shape;166;g3188e5e5f16_0_79"/>
          <p:cNvSpPr txBox="1"/>
          <p:nvPr>
            <p:ph idx="1" type="body"/>
          </p:nvPr>
        </p:nvSpPr>
        <p:spPr>
          <a:xfrm>
            <a:off x="1676400" y="3651250"/>
            <a:ext cx="21031200" cy="8702400"/>
          </a:xfrm>
          <a:prstGeom prst="rect">
            <a:avLst/>
          </a:prstGeom>
          <a:noFill/>
          <a:ln>
            <a:noFill/>
          </a:ln>
        </p:spPr>
        <p:txBody>
          <a:bodyPr anchorCtr="0" anchor="t" bIns="91400" lIns="182850" spcFirstLastPara="1" rIns="182850" wrap="square" tIns="91400">
            <a:normAutofit/>
          </a:bodyPr>
          <a:lstStyle>
            <a:lvl1pPr indent="-457200" lvl="0" marL="457200" algn="l">
              <a:lnSpc>
                <a:spcPct val="90000"/>
              </a:lnSpc>
              <a:spcBef>
                <a:spcPts val="2000"/>
              </a:spcBef>
              <a:spcAft>
                <a:spcPts val="0"/>
              </a:spcAft>
              <a:buClr>
                <a:schemeClr val="dk1"/>
              </a:buClr>
              <a:buSzPts val="3600"/>
              <a:buChar char="•"/>
              <a:defRPr/>
            </a:lvl1pPr>
            <a:lvl2pPr indent="-457200" lvl="1" marL="914400" algn="l">
              <a:lnSpc>
                <a:spcPct val="90000"/>
              </a:lnSpc>
              <a:spcBef>
                <a:spcPts val="1000"/>
              </a:spcBef>
              <a:spcAft>
                <a:spcPts val="0"/>
              </a:spcAft>
              <a:buClr>
                <a:schemeClr val="dk1"/>
              </a:buClr>
              <a:buSzPts val="3600"/>
              <a:buChar char="•"/>
              <a:defRPr/>
            </a:lvl2pPr>
            <a:lvl3pPr indent="-457200" lvl="2" marL="1371600" algn="l">
              <a:lnSpc>
                <a:spcPct val="90000"/>
              </a:lnSpc>
              <a:spcBef>
                <a:spcPts val="1000"/>
              </a:spcBef>
              <a:spcAft>
                <a:spcPts val="0"/>
              </a:spcAft>
              <a:buClr>
                <a:schemeClr val="dk1"/>
              </a:buClr>
              <a:buSzPts val="3600"/>
              <a:buChar char="•"/>
              <a:defRPr/>
            </a:lvl3pPr>
            <a:lvl4pPr indent="-457200" lvl="3" marL="1828800" algn="l">
              <a:lnSpc>
                <a:spcPct val="90000"/>
              </a:lnSpc>
              <a:spcBef>
                <a:spcPts val="1000"/>
              </a:spcBef>
              <a:spcAft>
                <a:spcPts val="0"/>
              </a:spcAft>
              <a:buClr>
                <a:schemeClr val="dk1"/>
              </a:buClr>
              <a:buSzPts val="3600"/>
              <a:buChar char="•"/>
              <a:defRPr/>
            </a:lvl4pPr>
            <a:lvl5pPr indent="-457200" lvl="4" marL="2286000" algn="l">
              <a:lnSpc>
                <a:spcPct val="90000"/>
              </a:lnSpc>
              <a:spcBef>
                <a:spcPts val="1000"/>
              </a:spcBef>
              <a:spcAft>
                <a:spcPts val="0"/>
              </a:spcAft>
              <a:buClr>
                <a:schemeClr val="dk1"/>
              </a:buClr>
              <a:buSzPts val="3600"/>
              <a:buChar char="•"/>
              <a:defRPr/>
            </a:lvl5pPr>
            <a:lvl6pPr indent="-457200" lvl="5" marL="2743200" algn="l">
              <a:lnSpc>
                <a:spcPct val="90000"/>
              </a:lnSpc>
              <a:spcBef>
                <a:spcPts val="1000"/>
              </a:spcBef>
              <a:spcAft>
                <a:spcPts val="0"/>
              </a:spcAft>
              <a:buClr>
                <a:schemeClr val="dk1"/>
              </a:buClr>
              <a:buSzPts val="3600"/>
              <a:buChar char="•"/>
              <a:defRPr/>
            </a:lvl6pPr>
            <a:lvl7pPr indent="-457200" lvl="6" marL="3200400" algn="l">
              <a:lnSpc>
                <a:spcPct val="90000"/>
              </a:lnSpc>
              <a:spcBef>
                <a:spcPts val="1000"/>
              </a:spcBef>
              <a:spcAft>
                <a:spcPts val="0"/>
              </a:spcAft>
              <a:buClr>
                <a:schemeClr val="dk1"/>
              </a:buClr>
              <a:buSzPts val="3600"/>
              <a:buChar char="•"/>
              <a:defRPr/>
            </a:lvl7pPr>
            <a:lvl8pPr indent="-457200" lvl="7" marL="3657600" algn="l">
              <a:lnSpc>
                <a:spcPct val="90000"/>
              </a:lnSpc>
              <a:spcBef>
                <a:spcPts val="1000"/>
              </a:spcBef>
              <a:spcAft>
                <a:spcPts val="0"/>
              </a:spcAft>
              <a:buClr>
                <a:schemeClr val="dk1"/>
              </a:buClr>
              <a:buSzPts val="3600"/>
              <a:buChar char="•"/>
              <a:defRPr/>
            </a:lvl8pPr>
            <a:lvl9pPr indent="-457200" lvl="8" marL="4114800" algn="l">
              <a:lnSpc>
                <a:spcPct val="90000"/>
              </a:lnSpc>
              <a:spcBef>
                <a:spcPts val="1000"/>
              </a:spcBef>
              <a:spcAft>
                <a:spcPts val="0"/>
              </a:spcAft>
              <a:buClr>
                <a:schemeClr val="dk1"/>
              </a:buClr>
              <a:buSzPts val="3600"/>
              <a:buChar char="•"/>
              <a:defRPr/>
            </a:lvl9pPr>
          </a:lstStyle>
          <a:p/>
        </p:txBody>
      </p:sp>
      <p:sp>
        <p:nvSpPr>
          <p:cNvPr id="167" name="Google Shape;167;g3188e5e5f16_0_79"/>
          <p:cNvSpPr txBox="1"/>
          <p:nvPr>
            <p:ph idx="10" type="dt"/>
          </p:nvPr>
        </p:nvSpPr>
        <p:spPr>
          <a:xfrm>
            <a:off x="1676400" y="12712704"/>
            <a:ext cx="5486400" cy="730200"/>
          </a:xfrm>
          <a:prstGeom prst="rect">
            <a:avLst/>
          </a:prstGeom>
          <a:noFill/>
          <a:ln>
            <a:noFill/>
          </a:ln>
        </p:spPr>
        <p:txBody>
          <a:bodyPr anchorCtr="0" anchor="ctr" bIns="91400" lIns="182850" spcFirstLastPara="1" rIns="182850" wrap="square" tIns="91400">
            <a:noAutofit/>
          </a:bodyPr>
          <a:lstStyle>
            <a:lvl1pPr lvl="0" algn="l">
              <a:spcBef>
                <a:spcPts val="0"/>
              </a:spcBef>
              <a:spcAft>
                <a:spcPts val="0"/>
              </a:spcAft>
              <a:buSzPts val="2800"/>
              <a:buNone/>
              <a:defRPr sz="2800"/>
            </a:lvl1pPr>
            <a:lvl2pPr lvl="1" algn="l">
              <a:spcBef>
                <a:spcPts val="0"/>
              </a:spcBef>
              <a:spcAft>
                <a:spcPts val="0"/>
              </a:spcAft>
              <a:buSzPts val="2800"/>
              <a:buNone/>
              <a:defRPr sz="2800"/>
            </a:lvl2pPr>
            <a:lvl3pPr lvl="2" algn="l">
              <a:spcBef>
                <a:spcPts val="0"/>
              </a:spcBef>
              <a:spcAft>
                <a:spcPts val="0"/>
              </a:spcAft>
              <a:buSzPts val="2800"/>
              <a:buNone/>
              <a:defRPr sz="2800"/>
            </a:lvl3pPr>
            <a:lvl4pPr lvl="3" algn="l">
              <a:spcBef>
                <a:spcPts val="0"/>
              </a:spcBef>
              <a:spcAft>
                <a:spcPts val="0"/>
              </a:spcAft>
              <a:buSzPts val="2800"/>
              <a:buNone/>
              <a:defRPr sz="2800"/>
            </a:lvl4pPr>
            <a:lvl5pPr lvl="4" algn="l">
              <a:spcBef>
                <a:spcPts val="0"/>
              </a:spcBef>
              <a:spcAft>
                <a:spcPts val="0"/>
              </a:spcAft>
              <a:buSzPts val="2800"/>
              <a:buNone/>
              <a:defRPr sz="2800"/>
            </a:lvl5pPr>
            <a:lvl6pPr lvl="5" algn="l">
              <a:spcBef>
                <a:spcPts val="0"/>
              </a:spcBef>
              <a:spcAft>
                <a:spcPts val="0"/>
              </a:spcAft>
              <a:buSzPts val="2800"/>
              <a:buNone/>
              <a:defRPr sz="2800"/>
            </a:lvl6pPr>
            <a:lvl7pPr lvl="6" algn="l">
              <a:spcBef>
                <a:spcPts val="0"/>
              </a:spcBef>
              <a:spcAft>
                <a:spcPts val="0"/>
              </a:spcAft>
              <a:buSzPts val="2800"/>
              <a:buNone/>
              <a:defRPr sz="2800"/>
            </a:lvl7pPr>
            <a:lvl8pPr lvl="7" algn="l">
              <a:spcBef>
                <a:spcPts val="0"/>
              </a:spcBef>
              <a:spcAft>
                <a:spcPts val="0"/>
              </a:spcAft>
              <a:buSzPts val="2800"/>
              <a:buNone/>
              <a:defRPr sz="2800"/>
            </a:lvl8pPr>
            <a:lvl9pPr lvl="8" algn="l">
              <a:spcBef>
                <a:spcPts val="0"/>
              </a:spcBef>
              <a:spcAft>
                <a:spcPts val="0"/>
              </a:spcAft>
              <a:buSzPts val="2800"/>
              <a:buNone/>
              <a:defRPr sz="2800"/>
            </a:lvl9pPr>
          </a:lstStyle>
          <a:p/>
        </p:txBody>
      </p:sp>
      <p:sp>
        <p:nvSpPr>
          <p:cNvPr id="168" name="Google Shape;168;g3188e5e5f16_0_79"/>
          <p:cNvSpPr txBox="1"/>
          <p:nvPr>
            <p:ph idx="11" type="ftr"/>
          </p:nvPr>
        </p:nvSpPr>
        <p:spPr>
          <a:xfrm>
            <a:off x="8077200" y="12712704"/>
            <a:ext cx="8229600" cy="730200"/>
          </a:xfrm>
          <a:prstGeom prst="rect">
            <a:avLst/>
          </a:prstGeom>
          <a:noFill/>
          <a:ln>
            <a:noFill/>
          </a:ln>
        </p:spPr>
        <p:txBody>
          <a:bodyPr anchorCtr="0" anchor="ctr" bIns="91400" lIns="182850" spcFirstLastPara="1" rIns="182850" wrap="square" tIns="91400">
            <a:noAutofit/>
          </a:bodyPr>
          <a:lstStyle>
            <a:lvl1pPr lvl="0" algn="ctr">
              <a:spcBef>
                <a:spcPts val="0"/>
              </a:spcBef>
              <a:spcAft>
                <a:spcPts val="0"/>
              </a:spcAft>
              <a:buSzPts val="2800"/>
              <a:buNone/>
              <a:defRPr sz="2800"/>
            </a:lvl1pPr>
            <a:lvl2pPr lvl="1" algn="l">
              <a:spcBef>
                <a:spcPts val="0"/>
              </a:spcBef>
              <a:spcAft>
                <a:spcPts val="0"/>
              </a:spcAft>
              <a:buSzPts val="2800"/>
              <a:buNone/>
              <a:defRPr sz="2800"/>
            </a:lvl2pPr>
            <a:lvl3pPr lvl="2" algn="l">
              <a:spcBef>
                <a:spcPts val="0"/>
              </a:spcBef>
              <a:spcAft>
                <a:spcPts val="0"/>
              </a:spcAft>
              <a:buSzPts val="2800"/>
              <a:buNone/>
              <a:defRPr sz="2800"/>
            </a:lvl3pPr>
            <a:lvl4pPr lvl="3" algn="l">
              <a:spcBef>
                <a:spcPts val="0"/>
              </a:spcBef>
              <a:spcAft>
                <a:spcPts val="0"/>
              </a:spcAft>
              <a:buSzPts val="2800"/>
              <a:buNone/>
              <a:defRPr sz="2800"/>
            </a:lvl4pPr>
            <a:lvl5pPr lvl="4" algn="l">
              <a:spcBef>
                <a:spcPts val="0"/>
              </a:spcBef>
              <a:spcAft>
                <a:spcPts val="0"/>
              </a:spcAft>
              <a:buSzPts val="2800"/>
              <a:buNone/>
              <a:defRPr sz="2800"/>
            </a:lvl5pPr>
            <a:lvl6pPr lvl="5" algn="l">
              <a:spcBef>
                <a:spcPts val="0"/>
              </a:spcBef>
              <a:spcAft>
                <a:spcPts val="0"/>
              </a:spcAft>
              <a:buSzPts val="2800"/>
              <a:buNone/>
              <a:defRPr sz="2800"/>
            </a:lvl6pPr>
            <a:lvl7pPr lvl="6" algn="l">
              <a:spcBef>
                <a:spcPts val="0"/>
              </a:spcBef>
              <a:spcAft>
                <a:spcPts val="0"/>
              </a:spcAft>
              <a:buSzPts val="2800"/>
              <a:buNone/>
              <a:defRPr sz="2800"/>
            </a:lvl7pPr>
            <a:lvl8pPr lvl="7" algn="l">
              <a:spcBef>
                <a:spcPts val="0"/>
              </a:spcBef>
              <a:spcAft>
                <a:spcPts val="0"/>
              </a:spcAft>
              <a:buSzPts val="2800"/>
              <a:buNone/>
              <a:defRPr sz="2800"/>
            </a:lvl8pPr>
            <a:lvl9pPr lvl="8" algn="l">
              <a:spcBef>
                <a:spcPts val="0"/>
              </a:spcBef>
              <a:spcAft>
                <a:spcPts val="0"/>
              </a:spcAft>
              <a:buSzPts val="2800"/>
              <a:buNone/>
              <a:defRPr sz="2800"/>
            </a:lvl9pPr>
          </a:lstStyle>
          <a:p/>
        </p:txBody>
      </p:sp>
      <p:sp>
        <p:nvSpPr>
          <p:cNvPr id="169" name="Google Shape;169;g3188e5e5f16_0_79"/>
          <p:cNvSpPr txBox="1"/>
          <p:nvPr>
            <p:ph idx="12" type="sldNum"/>
          </p:nvPr>
        </p:nvSpPr>
        <p:spPr>
          <a:xfrm>
            <a:off x="17221200" y="12712704"/>
            <a:ext cx="5486400" cy="461700"/>
          </a:xfrm>
          <a:prstGeom prst="rect">
            <a:avLst/>
          </a:prstGeom>
          <a:noFill/>
          <a:ln>
            <a:noFill/>
          </a:ln>
        </p:spPr>
        <p:txBody>
          <a:bodyPr anchorCtr="0" anchor="ctr" bIns="91400" lIns="182850" spcFirstLastPara="1" rIns="182850" wrap="square" tIns="914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46"/>
          <p:cNvSpPr txBox="1"/>
          <p:nvPr>
            <p:ph type="title"/>
          </p:nvPr>
        </p:nvSpPr>
        <p:spPr>
          <a:xfrm>
            <a:off x="1676400" y="730253"/>
            <a:ext cx="21031200" cy="26511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6"/>
          <p:cNvSpPr txBox="1"/>
          <p:nvPr>
            <p:ph idx="1" type="body"/>
          </p:nvPr>
        </p:nvSpPr>
        <p:spPr>
          <a:xfrm>
            <a:off x="1676400" y="3651250"/>
            <a:ext cx="10363200" cy="87026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20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1000"/>
              </a:spcBef>
              <a:spcAft>
                <a:spcPts val="0"/>
              </a:spcAft>
              <a:buClr>
                <a:schemeClr val="dk1"/>
              </a:buClr>
              <a:buSzPts val="1800"/>
              <a:buChar char="•"/>
              <a:defRPr/>
            </a:lvl3pPr>
            <a:lvl4pPr indent="-342900" lvl="3" marL="1828800" algn="l">
              <a:lnSpc>
                <a:spcPct val="90000"/>
              </a:lnSpc>
              <a:spcBef>
                <a:spcPts val="1000"/>
              </a:spcBef>
              <a:spcAft>
                <a:spcPts val="0"/>
              </a:spcAft>
              <a:buClr>
                <a:schemeClr val="dk1"/>
              </a:buClr>
              <a:buSzPts val="1800"/>
              <a:buChar char="•"/>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2" name="Google Shape;32;p46"/>
          <p:cNvSpPr txBox="1"/>
          <p:nvPr>
            <p:ph idx="2" type="body"/>
          </p:nvPr>
        </p:nvSpPr>
        <p:spPr>
          <a:xfrm>
            <a:off x="12344400" y="3651250"/>
            <a:ext cx="10363200" cy="87026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20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1000"/>
              </a:spcBef>
              <a:spcAft>
                <a:spcPts val="0"/>
              </a:spcAft>
              <a:buClr>
                <a:schemeClr val="dk1"/>
              </a:buClr>
              <a:buSzPts val="1800"/>
              <a:buChar char="•"/>
              <a:defRPr/>
            </a:lvl3pPr>
            <a:lvl4pPr indent="-342900" lvl="3" marL="1828800" algn="l">
              <a:lnSpc>
                <a:spcPct val="90000"/>
              </a:lnSpc>
              <a:spcBef>
                <a:spcPts val="1000"/>
              </a:spcBef>
              <a:spcAft>
                <a:spcPts val="0"/>
              </a:spcAft>
              <a:buClr>
                <a:schemeClr val="dk1"/>
              </a:buClr>
              <a:buSzPts val="1800"/>
              <a:buChar char="•"/>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33" name="Google Shape;33;p46"/>
          <p:cNvSpPr txBox="1"/>
          <p:nvPr>
            <p:ph idx="10" type="dt"/>
          </p:nvPr>
        </p:nvSpPr>
        <p:spPr>
          <a:xfrm>
            <a:off x="1676400" y="12712705"/>
            <a:ext cx="5486400" cy="7302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34" name="Google Shape;34;p46"/>
          <p:cNvSpPr txBox="1"/>
          <p:nvPr>
            <p:ph idx="11" type="ftr"/>
          </p:nvPr>
        </p:nvSpPr>
        <p:spPr>
          <a:xfrm>
            <a:off x="8077200" y="12712705"/>
            <a:ext cx="8229600" cy="73025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35" name="Google Shape;35;p46"/>
          <p:cNvSpPr txBox="1"/>
          <p:nvPr>
            <p:ph idx="12" type="sldNum"/>
          </p:nvPr>
        </p:nvSpPr>
        <p:spPr>
          <a:xfrm>
            <a:off x="17221200" y="12712705"/>
            <a:ext cx="5486400" cy="730250"/>
          </a:xfrm>
          <a:prstGeom prst="rect">
            <a:avLst/>
          </a:prstGeom>
          <a:noFill/>
          <a:ln>
            <a:noFill/>
          </a:ln>
        </p:spPr>
        <p:txBody>
          <a:bodyPr anchorCtr="0" anchor="ctr" bIns="45700" lIns="91425" spcFirstLastPara="1" rIns="91425" wrap="square" tIns="45700">
            <a:noAutofit/>
          </a:bodyPr>
          <a:lstStyle>
            <a:lvl1pPr indent="0" lvl="0" marL="0" algn="r">
              <a:lnSpc>
                <a:spcPct val="90000"/>
              </a:lnSpc>
              <a:spcBef>
                <a:spcPts val="0"/>
              </a:spcBef>
              <a:spcAft>
                <a:spcPts val="0"/>
              </a:spcAft>
              <a:buClr>
                <a:srgbClr val="888888"/>
              </a:buClr>
              <a:buSzPts val="2400"/>
              <a:buFont typeface="Calibri"/>
              <a:buNone/>
              <a:defRPr/>
            </a:lvl1pPr>
            <a:lvl2pPr indent="0" lvl="1" marL="0" algn="r">
              <a:lnSpc>
                <a:spcPct val="90000"/>
              </a:lnSpc>
              <a:spcBef>
                <a:spcPts val="0"/>
              </a:spcBef>
              <a:spcAft>
                <a:spcPts val="0"/>
              </a:spcAft>
              <a:buClr>
                <a:srgbClr val="888888"/>
              </a:buClr>
              <a:buSzPts val="2400"/>
              <a:buFont typeface="Calibri"/>
              <a:buNone/>
              <a:defRPr/>
            </a:lvl2pPr>
            <a:lvl3pPr indent="0" lvl="2" marL="0" algn="r">
              <a:lnSpc>
                <a:spcPct val="90000"/>
              </a:lnSpc>
              <a:spcBef>
                <a:spcPts val="0"/>
              </a:spcBef>
              <a:spcAft>
                <a:spcPts val="0"/>
              </a:spcAft>
              <a:buClr>
                <a:srgbClr val="888888"/>
              </a:buClr>
              <a:buSzPts val="2400"/>
              <a:buFont typeface="Calibri"/>
              <a:buNone/>
              <a:defRPr/>
            </a:lvl3pPr>
            <a:lvl4pPr indent="0" lvl="3" marL="0" algn="r">
              <a:lnSpc>
                <a:spcPct val="90000"/>
              </a:lnSpc>
              <a:spcBef>
                <a:spcPts val="0"/>
              </a:spcBef>
              <a:spcAft>
                <a:spcPts val="0"/>
              </a:spcAft>
              <a:buClr>
                <a:srgbClr val="888888"/>
              </a:buClr>
              <a:buSzPts val="2400"/>
              <a:buFont typeface="Calibri"/>
              <a:buNone/>
              <a:defRPr/>
            </a:lvl4pPr>
            <a:lvl5pPr indent="0" lvl="4" marL="0" algn="r">
              <a:lnSpc>
                <a:spcPct val="90000"/>
              </a:lnSpc>
              <a:spcBef>
                <a:spcPts val="0"/>
              </a:spcBef>
              <a:spcAft>
                <a:spcPts val="0"/>
              </a:spcAft>
              <a:buClr>
                <a:srgbClr val="888888"/>
              </a:buClr>
              <a:buSzPts val="2400"/>
              <a:buFont typeface="Calibri"/>
              <a:buNone/>
              <a:defRPr/>
            </a:lvl5pPr>
            <a:lvl6pPr indent="0" lvl="5" marL="0" algn="r">
              <a:lnSpc>
                <a:spcPct val="90000"/>
              </a:lnSpc>
              <a:spcBef>
                <a:spcPts val="0"/>
              </a:spcBef>
              <a:spcAft>
                <a:spcPts val="0"/>
              </a:spcAft>
              <a:buClr>
                <a:srgbClr val="888888"/>
              </a:buClr>
              <a:buSzPts val="2400"/>
              <a:buFont typeface="Calibri"/>
              <a:buNone/>
              <a:defRPr/>
            </a:lvl6pPr>
            <a:lvl7pPr indent="0" lvl="6" marL="0" algn="r">
              <a:lnSpc>
                <a:spcPct val="90000"/>
              </a:lnSpc>
              <a:spcBef>
                <a:spcPts val="0"/>
              </a:spcBef>
              <a:spcAft>
                <a:spcPts val="0"/>
              </a:spcAft>
              <a:buClr>
                <a:srgbClr val="888888"/>
              </a:buClr>
              <a:buSzPts val="2400"/>
              <a:buFont typeface="Calibri"/>
              <a:buNone/>
              <a:defRPr/>
            </a:lvl7pPr>
            <a:lvl8pPr indent="0" lvl="7" marL="0" algn="r">
              <a:lnSpc>
                <a:spcPct val="90000"/>
              </a:lnSpc>
              <a:spcBef>
                <a:spcPts val="0"/>
              </a:spcBef>
              <a:spcAft>
                <a:spcPts val="0"/>
              </a:spcAft>
              <a:buClr>
                <a:srgbClr val="888888"/>
              </a:buClr>
              <a:buSzPts val="2400"/>
              <a:buFont typeface="Calibri"/>
              <a:buNone/>
              <a:defRPr/>
            </a:lvl8pPr>
            <a:lvl9pPr indent="0" lvl="8" marL="0" algn="r">
              <a:lnSpc>
                <a:spcPct val="90000"/>
              </a:lnSpc>
              <a:spcBef>
                <a:spcPts val="0"/>
              </a:spcBef>
              <a:spcAft>
                <a:spcPts val="0"/>
              </a:spcAft>
              <a:buClr>
                <a:srgbClr val="888888"/>
              </a:buClr>
              <a:buSzPts val="24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47"/>
          <p:cNvSpPr txBox="1"/>
          <p:nvPr>
            <p:ph type="title"/>
          </p:nvPr>
        </p:nvSpPr>
        <p:spPr>
          <a:xfrm>
            <a:off x="1679576" y="730253"/>
            <a:ext cx="21031200" cy="26511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47"/>
          <p:cNvSpPr txBox="1"/>
          <p:nvPr>
            <p:ph idx="1" type="body"/>
          </p:nvPr>
        </p:nvSpPr>
        <p:spPr>
          <a:xfrm>
            <a:off x="1679579" y="3362326"/>
            <a:ext cx="10315574" cy="164782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2000"/>
              </a:spcBef>
              <a:spcAft>
                <a:spcPts val="0"/>
              </a:spcAft>
              <a:buClr>
                <a:schemeClr val="dk1"/>
              </a:buClr>
              <a:buSzPts val="4800"/>
              <a:buNone/>
              <a:defRPr b="1" sz="4800"/>
            </a:lvl1pPr>
            <a:lvl2pPr indent="-228600" lvl="1" marL="914400" algn="l">
              <a:lnSpc>
                <a:spcPct val="90000"/>
              </a:lnSpc>
              <a:spcBef>
                <a:spcPts val="1000"/>
              </a:spcBef>
              <a:spcAft>
                <a:spcPts val="0"/>
              </a:spcAft>
              <a:buClr>
                <a:schemeClr val="dk1"/>
              </a:buClr>
              <a:buSzPts val="4000"/>
              <a:buNone/>
              <a:defRPr b="1" sz="4000"/>
            </a:lvl2pPr>
            <a:lvl3pPr indent="-228600" lvl="2" marL="1371600" algn="l">
              <a:lnSpc>
                <a:spcPct val="90000"/>
              </a:lnSpc>
              <a:spcBef>
                <a:spcPts val="1000"/>
              </a:spcBef>
              <a:spcAft>
                <a:spcPts val="0"/>
              </a:spcAft>
              <a:buClr>
                <a:schemeClr val="dk1"/>
              </a:buClr>
              <a:buSzPts val="3600"/>
              <a:buNone/>
              <a:defRPr b="1" sz="3600"/>
            </a:lvl3pPr>
            <a:lvl4pPr indent="-228600" lvl="3" marL="1828800" algn="l">
              <a:lnSpc>
                <a:spcPct val="90000"/>
              </a:lnSpc>
              <a:spcBef>
                <a:spcPts val="1000"/>
              </a:spcBef>
              <a:spcAft>
                <a:spcPts val="0"/>
              </a:spcAft>
              <a:buClr>
                <a:schemeClr val="dk1"/>
              </a:buClr>
              <a:buSzPts val="3200"/>
              <a:buNone/>
              <a:defRPr b="1" sz="3200"/>
            </a:lvl4pPr>
            <a:lvl5pPr indent="-228600" lvl="4" marL="2286000" algn="l">
              <a:lnSpc>
                <a:spcPct val="90000"/>
              </a:lnSpc>
              <a:spcBef>
                <a:spcPts val="1000"/>
              </a:spcBef>
              <a:spcAft>
                <a:spcPts val="0"/>
              </a:spcAft>
              <a:buClr>
                <a:schemeClr val="dk1"/>
              </a:buClr>
              <a:buSzPts val="3200"/>
              <a:buNone/>
              <a:defRPr b="1" sz="3200"/>
            </a:lvl5pPr>
            <a:lvl6pPr indent="-228600" lvl="5" marL="2743200" algn="l">
              <a:lnSpc>
                <a:spcPct val="90000"/>
              </a:lnSpc>
              <a:spcBef>
                <a:spcPts val="1000"/>
              </a:spcBef>
              <a:spcAft>
                <a:spcPts val="0"/>
              </a:spcAft>
              <a:buClr>
                <a:schemeClr val="dk1"/>
              </a:buClr>
              <a:buSzPts val="3200"/>
              <a:buNone/>
              <a:defRPr b="1" sz="3200"/>
            </a:lvl6pPr>
            <a:lvl7pPr indent="-228600" lvl="6" marL="3200400" algn="l">
              <a:lnSpc>
                <a:spcPct val="90000"/>
              </a:lnSpc>
              <a:spcBef>
                <a:spcPts val="1000"/>
              </a:spcBef>
              <a:spcAft>
                <a:spcPts val="0"/>
              </a:spcAft>
              <a:buClr>
                <a:schemeClr val="dk1"/>
              </a:buClr>
              <a:buSzPts val="3200"/>
              <a:buNone/>
              <a:defRPr b="1" sz="3200"/>
            </a:lvl7pPr>
            <a:lvl8pPr indent="-228600" lvl="7" marL="3657600" algn="l">
              <a:lnSpc>
                <a:spcPct val="90000"/>
              </a:lnSpc>
              <a:spcBef>
                <a:spcPts val="1000"/>
              </a:spcBef>
              <a:spcAft>
                <a:spcPts val="0"/>
              </a:spcAft>
              <a:buClr>
                <a:schemeClr val="dk1"/>
              </a:buClr>
              <a:buSzPts val="3200"/>
              <a:buNone/>
              <a:defRPr b="1" sz="3200"/>
            </a:lvl8pPr>
            <a:lvl9pPr indent="-228600" lvl="8" marL="4114800" algn="l">
              <a:lnSpc>
                <a:spcPct val="90000"/>
              </a:lnSpc>
              <a:spcBef>
                <a:spcPts val="1000"/>
              </a:spcBef>
              <a:spcAft>
                <a:spcPts val="0"/>
              </a:spcAft>
              <a:buClr>
                <a:schemeClr val="dk1"/>
              </a:buClr>
              <a:buSzPts val="3200"/>
              <a:buNone/>
              <a:defRPr b="1" sz="3200"/>
            </a:lvl9pPr>
          </a:lstStyle>
          <a:p/>
        </p:txBody>
      </p:sp>
      <p:sp>
        <p:nvSpPr>
          <p:cNvPr id="39" name="Google Shape;39;p47"/>
          <p:cNvSpPr txBox="1"/>
          <p:nvPr>
            <p:ph idx="2" type="body"/>
          </p:nvPr>
        </p:nvSpPr>
        <p:spPr>
          <a:xfrm>
            <a:off x="1679579" y="5010150"/>
            <a:ext cx="10315574" cy="73691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20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1000"/>
              </a:spcBef>
              <a:spcAft>
                <a:spcPts val="0"/>
              </a:spcAft>
              <a:buClr>
                <a:schemeClr val="dk1"/>
              </a:buClr>
              <a:buSzPts val="1800"/>
              <a:buChar char="•"/>
              <a:defRPr/>
            </a:lvl3pPr>
            <a:lvl4pPr indent="-342900" lvl="3" marL="1828800" algn="l">
              <a:lnSpc>
                <a:spcPct val="90000"/>
              </a:lnSpc>
              <a:spcBef>
                <a:spcPts val="1000"/>
              </a:spcBef>
              <a:spcAft>
                <a:spcPts val="0"/>
              </a:spcAft>
              <a:buClr>
                <a:schemeClr val="dk1"/>
              </a:buClr>
              <a:buSzPts val="1800"/>
              <a:buChar char="•"/>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40" name="Google Shape;40;p47"/>
          <p:cNvSpPr txBox="1"/>
          <p:nvPr>
            <p:ph idx="3" type="body"/>
          </p:nvPr>
        </p:nvSpPr>
        <p:spPr>
          <a:xfrm>
            <a:off x="12344402" y="3362326"/>
            <a:ext cx="10366376" cy="164782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2000"/>
              </a:spcBef>
              <a:spcAft>
                <a:spcPts val="0"/>
              </a:spcAft>
              <a:buClr>
                <a:schemeClr val="dk1"/>
              </a:buClr>
              <a:buSzPts val="4800"/>
              <a:buNone/>
              <a:defRPr b="1" sz="4800"/>
            </a:lvl1pPr>
            <a:lvl2pPr indent="-228600" lvl="1" marL="914400" algn="l">
              <a:lnSpc>
                <a:spcPct val="90000"/>
              </a:lnSpc>
              <a:spcBef>
                <a:spcPts val="1000"/>
              </a:spcBef>
              <a:spcAft>
                <a:spcPts val="0"/>
              </a:spcAft>
              <a:buClr>
                <a:schemeClr val="dk1"/>
              </a:buClr>
              <a:buSzPts val="4000"/>
              <a:buNone/>
              <a:defRPr b="1" sz="4000"/>
            </a:lvl2pPr>
            <a:lvl3pPr indent="-228600" lvl="2" marL="1371600" algn="l">
              <a:lnSpc>
                <a:spcPct val="90000"/>
              </a:lnSpc>
              <a:spcBef>
                <a:spcPts val="1000"/>
              </a:spcBef>
              <a:spcAft>
                <a:spcPts val="0"/>
              </a:spcAft>
              <a:buClr>
                <a:schemeClr val="dk1"/>
              </a:buClr>
              <a:buSzPts val="3600"/>
              <a:buNone/>
              <a:defRPr b="1" sz="3600"/>
            </a:lvl3pPr>
            <a:lvl4pPr indent="-228600" lvl="3" marL="1828800" algn="l">
              <a:lnSpc>
                <a:spcPct val="90000"/>
              </a:lnSpc>
              <a:spcBef>
                <a:spcPts val="1000"/>
              </a:spcBef>
              <a:spcAft>
                <a:spcPts val="0"/>
              </a:spcAft>
              <a:buClr>
                <a:schemeClr val="dk1"/>
              </a:buClr>
              <a:buSzPts val="3200"/>
              <a:buNone/>
              <a:defRPr b="1" sz="3200"/>
            </a:lvl4pPr>
            <a:lvl5pPr indent="-228600" lvl="4" marL="2286000" algn="l">
              <a:lnSpc>
                <a:spcPct val="90000"/>
              </a:lnSpc>
              <a:spcBef>
                <a:spcPts val="1000"/>
              </a:spcBef>
              <a:spcAft>
                <a:spcPts val="0"/>
              </a:spcAft>
              <a:buClr>
                <a:schemeClr val="dk1"/>
              </a:buClr>
              <a:buSzPts val="3200"/>
              <a:buNone/>
              <a:defRPr b="1" sz="3200"/>
            </a:lvl5pPr>
            <a:lvl6pPr indent="-228600" lvl="5" marL="2743200" algn="l">
              <a:lnSpc>
                <a:spcPct val="90000"/>
              </a:lnSpc>
              <a:spcBef>
                <a:spcPts val="1000"/>
              </a:spcBef>
              <a:spcAft>
                <a:spcPts val="0"/>
              </a:spcAft>
              <a:buClr>
                <a:schemeClr val="dk1"/>
              </a:buClr>
              <a:buSzPts val="3200"/>
              <a:buNone/>
              <a:defRPr b="1" sz="3200"/>
            </a:lvl6pPr>
            <a:lvl7pPr indent="-228600" lvl="6" marL="3200400" algn="l">
              <a:lnSpc>
                <a:spcPct val="90000"/>
              </a:lnSpc>
              <a:spcBef>
                <a:spcPts val="1000"/>
              </a:spcBef>
              <a:spcAft>
                <a:spcPts val="0"/>
              </a:spcAft>
              <a:buClr>
                <a:schemeClr val="dk1"/>
              </a:buClr>
              <a:buSzPts val="3200"/>
              <a:buNone/>
              <a:defRPr b="1" sz="3200"/>
            </a:lvl7pPr>
            <a:lvl8pPr indent="-228600" lvl="7" marL="3657600" algn="l">
              <a:lnSpc>
                <a:spcPct val="90000"/>
              </a:lnSpc>
              <a:spcBef>
                <a:spcPts val="1000"/>
              </a:spcBef>
              <a:spcAft>
                <a:spcPts val="0"/>
              </a:spcAft>
              <a:buClr>
                <a:schemeClr val="dk1"/>
              </a:buClr>
              <a:buSzPts val="3200"/>
              <a:buNone/>
              <a:defRPr b="1" sz="3200"/>
            </a:lvl8pPr>
            <a:lvl9pPr indent="-228600" lvl="8" marL="4114800" algn="l">
              <a:lnSpc>
                <a:spcPct val="90000"/>
              </a:lnSpc>
              <a:spcBef>
                <a:spcPts val="1000"/>
              </a:spcBef>
              <a:spcAft>
                <a:spcPts val="0"/>
              </a:spcAft>
              <a:buClr>
                <a:schemeClr val="dk1"/>
              </a:buClr>
              <a:buSzPts val="3200"/>
              <a:buNone/>
              <a:defRPr b="1" sz="3200"/>
            </a:lvl9pPr>
          </a:lstStyle>
          <a:p/>
        </p:txBody>
      </p:sp>
      <p:sp>
        <p:nvSpPr>
          <p:cNvPr id="41" name="Google Shape;41;p47"/>
          <p:cNvSpPr txBox="1"/>
          <p:nvPr>
            <p:ph idx="4" type="body"/>
          </p:nvPr>
        </p:nvSpPr>
        <p:spPr>
          <a:xfrm>
            <a:off x="12344402" y="5010150"/>
            <a:ext cx="10366376" cy="73691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20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1000"/>
              </a:spcBef>
              <a:spcAft>
                <a:spcPts val="0"/>
              </a:spcAft>
              <a:buClr>
                <a:schemeClr val="dk1"/>
              </a:buClr>
              <a:buSzPts val="1800"/>
              <a:buChar char="•"/>
              <a:defRPr/>
            </a:lvl3pPr>
            <a:lvl4pPr indent="-342900" lvl="3" marL="1828800" algn="l">
              <a:lnSpc>
                <a:spcPct val="90000"/>
              </a:lnSpc>
              <a:spcBef>
                <a:spcPts val="1000"/>
              </a:spcBef>
              <a:spcAft>
                <a:spcPts val="0"/>
              </a:spcAft>
              <a:buClr>
                <a:schemeClr val="dk1"/>
              </a:buClr>
              <a:buSzPts val="1800"/>
              <a:buChar char="•"/>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42" name="Google Shape;42;p47"/>
          <p:cNvSpPr txBox="1"/>
          <p:nvPr>
            <p:ph idx="10" type="dt"/>
          </p:nvPr>
        </p:nvSpPr>
        <p:spPr>
          <a:xfrm>
            <a:off x="1676400" y="12712705"/>
            <a:ext cx="5486400" cy="7302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43" name="Google Shape;43;p47"/>
          <p:cNvSpPr txBox="1"/>
          <p:nvPr>
            <p:ph idx="11" type="ftr"/>
          </p:nvPr>
        </p:nvSpPr>
        <p:spPr>
          <a:xfrm>
            <a:off x="8077200" y="12712705"/>
            <a:ext cx="8229600" cy="73025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44" name="Google Shape;44;p47"/>
          <p:cNvSpPr txBox="1"/>
          <p:nvPr>
            <p:ph idx="12" type="sldNum"/>
          </p:nvPr>
        </p:nvSpPr>
        <p:spPr>
          <a:xfrm>
            <a:off x="17221200" y="12712705"/>
            <a:ext cx="5486400" cy="730250"/>
          </a:xfrm>
          <a:prstGeom prst="rect">
            <a:avLst/>
          </a:prstGeom>
          <a:noFill/>
          <a:ln>
            <a:noFill/>
          </a:ln>
        </p:spPr>
        <p:txBody>
          <a:bodyPr anchorCtr="0" anchor="ctr" bIns="45700" lIns="91425" spcFirstLastPara="1" rIns="91425" wrap="square" tIns="45700">
            <a:noAutofit/>
          </a:bodyPr>
          <a:lstStyle>
            <a:lvl1pPr indent="0" lvl="0" marL="0" algn="r">
              <a:lnSpc>
                <a:spcPct val="90000"/>
              </a:lnSpc>
              <a:spcBef>
                <a:spcPts val="0"/>
              </a:spcBef>
              <a:spcAft>
                <a:spcPts val="0"/>
              </a:spcAft>
              <a:buClr>
                <a:srgbClr val="888888"/>
              </a:buClr>
              <a:buSzPts val="2400"/>
              <a:buFont typeface="Calibri"/>
              <a:buNone/>
              <a:defRPr/>
            </a:lvl1pPr>
            <a:lvl2pPr indent="0" lvl="1" marL="0" algn="r">
              <a:lnSpc>
                <a:spcPct val="90000"/>
              </a:lnSpc>
              <a:spcBef>
                <a:spcPts val="0"/>
              </a:spcBef>
              <a:spcAft>
                <a:spcPts val="0"/>
              </a:spcAft>
              <a:buClr>
                <a:srgbClr val="888888"/>
              </a:buClr>
              <a:buSzPts val="2400"/>
              <a:buFont typeface="Calibri"/>
              <a:buNone/>
              <a:defRPr/>
            </a:lvl2pPr>
            <a:lvl3pPr indent="0" lvl="2" marL="0" algn="r">
              <a:lnSpc>
                <a:spcPct val="90000"/>
              </a:lnSpc>
              <a:spcBef>
                <a:spcPts val="0"/>
              </a:spcBef>
              <a:spcAft>
                <a:spcPts val="0"/>
              </a:spcAft>
              <a:buClr>
                <a:srgbClr val="888888"/>
              </a:buClr>
              <a:buSzPts val="2400"/>
              <a:buFont typeface="Calibri"/>
              <a:buNone/>
              <a:defRPr/>
            </a:lvl3pPr>
            <a:lvl4pPr indent="0" lvl="3" marL="0" algn="r">
              <a:lnSpc>
                <a:spcPct val="90000"/>
              </a:lnSpc>
              <a:spcBef>
                <a:spcPts val="0"/>
              </a:spcBef>
              <a:spcAft>
                <a:spcPts val="0"/>
              </a:spcAft>
              <a:buClr>
                <a:srgbClr val="888888"/>
              </a:buClr>
              <a:buSzPts val="2400"/>
              <a:buFont typeface="Calibri"/>
              <a:buNone/>
              <a:defRPr/>
            </a:lvl4pPr>
            <a:lvl5pPr indent="0" lvl="4" marL="0" algn="r">
              <a:lnSpc>
                <a:spcPct val="90000"/>
              </a:lnSpc>
              <a:spcBef>
                <a:spcPts val="0"/>
              </a:spcBef>
              <a:spcAft>
                <a:spcPts val="0"/>
              </a:spcAft>
              <a:buClr>
                <a:srgbClr val="888888"/>
              </a:buClr>
              <a:buSzPts val="2400"/>
              <a:buFont typeface="Calibri"/>
              <a:buNone/>
              <a:defRPr/>
            </a:lvl5pPr>
            <a:lvl6pPr indent="0" lvl="5" marL="0" algn="r">
              <a:lnSpc>
                <a:spcPct val="90000"/>
              </a:lnSpc>
              <a:spcBef>
                <a:spcPts val="0"/>
              </a:spcBef>
              <a:spcAft>
                <a:spcPts val="0"/>
              </a:spcAft>
              <a:buClr>
                <a:srgbClr val="888888"/>
              </a:buClr>
              <a:buSzPts val="2400"/>
              <a:buFont typeface="Calibri"/>
              <a:buNone/>
              <a:defRPr/>
            </a:lvl6pPr>
            <a:lvl7pPr indent="0" lvl="6" marL="0" algn="r">
              <a:lnSpc>
                <a:spcPct val="90000"/>
              </a:lnSpc>
              <a:spcBef>
                <a:spcPts val="0"/>
              </a:spcBef>
              <a:spcAft>
                <a:spcPts val="0"/>
              </a:spcAft>
              <a:buClr>
                <a:srgbClr val="888888"/>
              </a:buClr>
              <a:buSzPts val="2400"/>
              <a:buFont typeface="Calibri"/>
              <a:buNone/>
              <a:defRPr/>
            </a:lvl7pPr>
            <a:lvl8pPr indent="0" lvl="7" marL="0" algn="r">
              <a:lnSpc>
                <a:spcPct val="90000"/>
              </a:lnSpc>
              <a:spcBef>
                <a:spcPts val="0"/>
              </a:spcBef>
              <a:spcAft>
                <a:spcPts val="0"/>
              </a:spcAft>
              <a:buClr>
                <a:srgbClr val="888888"/>
              </a:buClr>
              <a:buSzPts val="2400"/>
              <a:buFont typeface="Calibri"/>
              <a:buNone/>
              <a:defRPr/>
            </a:lvl8pPr>
            <a:lvl9pPr indent="0" lvl="8" marL="0" algn="r">
              <a:lnSpc>
                <a:spcPct val="90000"/>
              </a:lnSpc>
              <a:spcBef>
                <a:spcPts val="0"/>
              </a:spcBef>
              <a:spcAft>
                <a:spcPts val="0"/>
              </a:spcAft>
              <a:buClr>
                <a:srgbClr val="888888"/>
              </a:buClr>
              <a:buSzPts val="24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48"/>
          <p:cNvSpPr txBox="1"/>
          <p:nvPr>
            <p:ph type="title"/>
          </p:nvPr>
        </p:nvSpPr>
        <p:spPr>
          <a:xfrm>
            <a:off x="1676400" y="730253"/>
            <a:ext cx="21031200" cy="26511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8"/>
          <p:cNvSpPr txBox="1"/>
          <p:nvPr>
            <p:ph idx="10" type="dt"/>
          </p:nvPr>
        </p:nvSpPr>
        <p:spPr>
          <a:xfrm>
            <a:off x="1676400" y="12712705"/>
            <a:ext cx="5486400" cy="7302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48" name="Google Shape;48;p48"/>
          <p:cNvSpPr txBox="1"/>
          <p:nvPr>
            <p:ph idx="11" type="ftr"/>
          </p:nvPr>
        </p:nvSpPr>
        <p:spPr>
          <a:xfrm>
            <a:off x="8077200" y="12712705"/>
            <a:ext cx="8229600" cy="73025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49" name="Google Shape;49;p48"/>
          <p:cNvSpPr txBox="1"/>
          <p:nvPr>
            <p:ph idx="12" type="sldNum"/>
          </p:nvPr>
        </p:nvSpPr>
        <p:spPr>
          <a:xfrm>
            <a:off x="17221200" y="12712705"/>
            <a:ext cx="5486400" cy="730250"/>
          </a:xfrm>
          <a:prstGeom prst="rect">
            <a:avLst/>
          </a:prstGeom>
          <a:noFill/>
          <a:ln>
            <a:noFill/>
          </a:ln>
        </p:spPr>
        <p:txBody>
          <a:bodyPr anchorCtr="0" anchor="ctr" bIns="45700" lIns="91425" spcFirstLastPara="1" rIns="91425" wrap="square" tIns="45700">
            <a:noAutofit/>
          </a:bodyPr>
          <a:lstStyle>
            <a:lvl1pPr indent="0" lvl="0" marL="0" algn="r">
              <a:lnSpc>
                <a:spcPct val="90000"/>
              </a:lnSpc>
              <a:spcBef>
                <a:spcPts val="0"/>
              </a:spcBef>
              <a:spcAft>
                <a:spcPts val="0"/>
              </a:spcAft>
              <a:buClr>
                <a:srgbClr val="888888"/>
              </a:buClr>
              <a:buSzPts val="2400"/>
              <a:buFont typeface="Calibri"/>
              <a:buNone/>
              <a:defRPr/>
            </a:lvl1pPr>
            <a:lvl2pPr indent="0" lvl="1" marL="0" algn="r">
              <a:lnSpc>
                <a:spcPct val="90000"/>
              </a:lnSpc>
              <a:spcBef>
                <a:spcPts val="0"/>
              </a:spcBef>
              <a:spcAft>
                <a:spcPts val="0"/>
              </a:spcAft>
              <a:buClr>
                <a:srgbClr val="888888"/>
              </a:buClr>
              <a:buSzPts val="2400"/>
              <a:buFont typeface="Calibri"/>
              <a:buNone/>
              <a:defRPr/>
            </a:lvl2pPr>
            <a:lvl3pPr indent="0" lvl="2" marL="0" algn="r">
              <a:lnSpc>
                <a:spcPct val="90000"/>
              </a:lnSpc>
              <a:spcBef>
                <a:spcPts val="0"/>
              </a:spcBef>
              <a:spcAft>
                <a:spcPts val="0"/>
              </a:spcAft>
              <a:buClr>
                <a:srgbClr val="888888"/>
              </a:buClr>
              <a:buSzPts val="2400"/>
              <a:buFont typeface="Calibri"/>
              <a:buNone/>
              <a:defRPr/>
            </a:lvl3pPr>
            <a:lvl4pPr indent="0" lvl="3" marL="0" algn="r">
              <a:lnSpc>
                <a:spcPct val="90000"/>
              </a:lnSpc>
              <a:spcBef>
                <a:spcPts val="0"/>
              </a:spcBef>
              <a:spcAft>
                <a:spcPts val="0"/>
              </a:spcAft>
              <a:buClr>
                <a:srgbClr val="888888"/>
              </a:buClr>
              <a:buSzPts val="2400"/>
              <a:buFont typeface="Calibri"/>
              <a:buNone/>
              <a:defRPr/>
            </a:lvl4pPr>
            <a:lvl5pPr indent="0" lvl="4" marL="0" algn="r">
              <a:lnSpc>
                <a:spcPct val="90000"/>
              </a:lnSpc>
              <a:spcBef>
                <a:spcPts val="0"/>
              </a:spcBef>
              <a:spcAft>
                <a:spcPts val="0"/>
              </a:spcAft>
              <a:buClr>
                <a:srgbClr val="888888"/>
              </a:buClr>
              <a:buSzPts val="2400"/>
              <a:buFont typeface="Calibri"/>
              <a:buNone/>
              <a:defRPr/>
            </a:lvl5pPr>
            <a:lvl6pPr indent="0" lvl="5" marL="0" algn="r">
              <a:lnSpc>
                <a:spcPct val="90000"/>
              </a:lnSpc>
              <a:spcBef>
                <a:spcPts val="0"/>
              </a:spcBef>
              <a:spcAft>
                <a:spcPts val="0"/>
              </a:spcAft>
              <a:buClr>
                <a:srgbClr val="888888"/>
              </a:buClr>
              <a:buSzPts val="2400"/>
              <a:buFont typeface="Calibri"/>
              <a:buNone/>
              <a:defRPr/>
            </a:lvl6pPr>
            <a:lvl7pPr indent="0" lvl="6" marL="0" algn="r">
              <a:lnSpc>
                <a:spcPct val="90000"/>
              </a:lnSpc>
              <a:spcBef>
                <a:spcPts val="0"/>
              </a:spcBef>
              <a:spcAft>
                <a:spcPts val="0"/>
              </a:spcAft>
              <a:buClr>
                <a:srgbClr val="888888"/>
              </a:buClr>
              <a:buSzPts val="2400"/>
              <a:buFont typeface="Calibri"/>
              <a:buNone/>
              <a:defRPr/>
            </a:lvl7pPr>
            <a:lvl8pPr indent="0" lvl="7" marL="0" algn="r">
              <a:lnSpc>
                <a:spcPct val="90000"/>
              </a:lnSpc>
              <a:spcBef>
                <a:spcPts val="0"/>
              </a:spcBef>
              <a:spcAft>
                <a:spcPts val="0"/>
              </a:spcAft>
              <a:buClr>
                <a:srgbClr val="888888"/>
              </a:buClr>
              <a:buSzPts val="2400"/>
              <a:buFont typeface="Calibri"/>
              <a:buNone/>
              <a:defRPr/>
            </a:lvl8pPr>
            <a:lvl9pPr indent="0" lvl="8" marL="0" algn="r">
              <a:lnSpc>
                <a:spcPct val="90000"/>
              </a:lnSpc>
              <a:spcBef>
                <a:spcPts val="0"/>
              </a:spcBef>
              <a:spcAft>
                <a:spcPts val="0"/>
              </a:spcAft>
              <a:buClr>
                <a:srgbClr val="888888"/>
              </a:buClr>
              <a:buSzPts val="24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49"/>
          <p:cNvSpPr txBox="1"/>
          <p:nvPr>
            <p:ph idx="10" type="dt"/>
          </p:nvPr>
        </p:nvSpPr>
        <p:spPr>
          <a:xfrm>
            <a:off x="1676400" y="12712705"/>
            <a:ext cx="5486400" cy="7302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52" name="Google Shape;52;p49"/>
          <p:cNvSpPr txBox="1"/>
          <p:nvPr>
            <p:ph idx="11" type="ftr"/>
          </p:nvPr>
        </p:nvSpPr>
        <p:spPr>
          <a:xfrm>
            <a:off x="8077200" y="12712705"/>
            <a:ext cx="8229600" cy="73025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53" name="Google Shape;53;p49"/>
          <p:cNvSpPr txBox="1"/>
          <p:nvPr>
            <p:ph idx="12" type="sldNum"/>
          </p:nvPr>
        </p:nvSpPr>
        <p:spPr>
          <a:xfrm>
            <a:off x="17221200" y="12712705"/>
            <a:ext cx="5486400" cy="730250"/>
          </a:xfrm>
          <a:prstGeom prst="rect">
            <a:avLst/>
          </a:prstGeom>
          <a:noFill/>
          <a:ln>
            <a:noFill/>
          </a:ln>
        </p:spPr>
        <p:txBody>
          <a:bodyPr anchorCtr="0" anchor="ctr" bIns="45700" lIns="91425" spcFirstLastPara="1" rIns="91425" wrap="square" tIns="45700">
            <a:noAutofit/>
          </a:bodyPr>
          <a:lstStyle>
            <a:lvl1pPr indent="0" lvl="0" marL="0" algn="r">
              <a:lnSpc>
                <a:spcPct val="90000"/>
              </a:lnSpc>
              <a:spcBef>
                <a:spcPts val="0"/>
              </a:spcBef>
              <a:spcAft>
                <a:spcPts val="0"/>
              </a:spcAft>
              <a:buClr>
                <a:srgbClr val="888888"/>
              </a:buClr>
              <a:buSzPts val="2400"/>
              <a:buFont typeface="Calibri"/>
              <a:buNone/>
              <a:defRPr/>
            </a:lvl1pPr>
            <a:lvl2pPr indent="0" lvl="1" marL="0" algn="r">
              <a:lnSpc>
                <a:spcPct val="90000"/>
              </a:lnSpc>
              <a:spcBef>
                <a:spcPts val="0"/>
              </a:spcBef>
              <a:spcAft>
                <a:spcPts val="0"/>
              </a:spcAft>
              <a:buClr>
                <a:srgbClr val="888888"/>
              </a:buClr>
              <a:buSzPts val="2400"/>
              <a:buFont typeface="Calibri"/>
              <a:buNone/>
              <a:defRPr/>
            </a:lvl2pPr>
            <a:lvl3pPr indent="0" lvl="2" marL="0" algn="r">
              <a:lnSpc>
                <a:spcPct val="90000"/>
              </a:lnSpc>
              <a:spcBef>
                <a:spcPts val="0"/>
              </a:spcBef>
              <a:spcAft>
                <a:spcPts val="0"/>
              </a:spcAft>
              <a:buClr>
                <a:srgbClr val="888888"/>
              </a:buClr>
              <a:buSzPts val="2400"/>
              <a:buFont typeface="Calibri"/>
              <a:buNone/>
              <a:defRPr/>
            </a:lvl3pPr>
            <a:lvl4pPr indent="0" lvl="3" marL="0" algn="r">
              <a:lnSpc>
                <a:spcPct val="90000"/>
              </a:lnSpc>
              <a:spcBef>
                <a:spcPts val="0"/>
              </a:spcBef>
              <a:spcAft>
                <a:spcPts val="0"/>
              </a:spcAft>
              <a:buClr>
                <a:srgbClr val="888888"/>
              </a:buClr>
              <a:buSzPts val="2400"/>
              <a:buFont typeface="Calibri"/>
              <a:buNone/>
              <a:defRPr/>
            </a:lvl4pPr>
            <a:lvl5pPr indent="0" lvl="4" marL="0" algn="r">
              <a:lnSpc>
                <a:spcPct val="90000"/>
              </a:lnSpc>
              <a:spcBef>
                <a:spcPts val="0"/>
              </a:spcBef>
              <a:spcAft>
                <a:spcPts val="0"/>
              </a:spcAft>
              <a:buClr>
                <a:srgbClr val="888888"/>
              </a:buClr>
              <a:buSzPts val="2400"/>
              <a:buFont typeface="Calibri"/>
              <a:buNone/>
              <a:defRPr/>
            </a:lvl5pPr>
            <a:lvl6pPr indent="0" lvl="5" marL="0" algn="r">
              <a:lnSpc>
                <a:spcPct val="90000"/>
              </a:lnSpc>
              <a:spcBef>
                <a:spcPts val="0"/>
              </a:spcBef>
              <a:spcAft>
                <a:spcPts val="0"/>
              </a:spcAft>
              <a:buClr>
                <a:srgbClr val="888888"/>
              </a:buClr>
              <a:buSzPts val="2400"/>
              <a:buFont typeface="Calibri"/>
              <a:buNone/>
              <a:defRPr/>
            </a:lvl6pPr>
            <a:lvl7pPr indent="0" lvl="6" marL="0" algn="r">
              <a:lnSpc>
                <a:spcPct val="90000"/>
              </a:lnSpc>
              <a:spcBef>
                <a:spcPts val="0"/>
              </a:spcBef>
              <a:spcAft>
                <a:spcPts val="0"/>
              </a:spcAft>
              <a:buClr>
                <a:srgbClr val="888888"/>
              </a:buClr>
              <a:buSzPts val="2400"/>
              <a:buFont typeface="Calibri"/>
              <a:buNone/>
              <a:defRPr/>
            </a:lvl7pPr>
            <a:lvl8pPr indent="0" lvl="7" marL="0" algn="r">
              <a:lnSpc>
                <a:spcPct val="90000"/>
              </a:lnSpc>
              <a:spcBef>
                <a:spcPts val="0"/>
              </a:spcBef>
              <a:spcAft>
                <a:spcPts val="0"/>
              </a:spcAft>
              <a:buClr>
                <a:srgbClr val="888888"/>
              </a:buClr>
              <a:buSzPts val="2400"/>
              <a:buFont typeface="Calibri"/>
              <a:buNone/>
              <a:defRPr/>
            </a:lvl8pPr>
            <a:lvl9pPr indent="0" lvl="8" marL="0" algn="r">
              <a:lnSpc>
                <a:spcPct val="90000"/>
              </a:lnSpc>
              <a:spcBef>
                <a:spcPts val="0"/>
              </a:spcBef>
              <a:spcAft>
                <a:spcPts val="0"/>
              </a:spcAft>
              <a:buClr>
                <a:srgbClr val="888888"/>
              </a:buClr>
              <a:buSzPts val="24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50"/>
          <p:cNvSpPr txBox="1"/>
          <p:nvPr>
            <p:ph type="title"/>
          </p:nvPr>
        </p:nvSpPr>
        <p:spPr>
          <a:xfrm>
            <a:off x="1679579" y="914400"/>
            <a:ext cx="7864474" cy="3200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400"/>
              <a:buFont typeface="Calibri"/>
              <a:buNone/>
              <a:defRPr sz="6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50"/>
          <p:cNvSpPr txBox="1"/>
          <p:nvPr>
            <p:ph idx="1" type="body"/>
          </p:nvPr>
        </p:nvSpPr>
        <p:spPr>
          <a:xfrm>
            <a:off x="10366376" y="1974855"/>
            <a:ext cx="12344400" cy="9747250"/>
          </a:xfrm>
          <a:prstGeom prst="rect">
            <a:avLst/>
          </a:prstGeom>
          <a:noFill/>
          <a:ln>
            <a:noFill/>
          </a:ln>
        </p:spPr>
        <p:txBody>
          <a:bodyPr anchorCtr="0" anchor="t" bIns="45700" lIns="91425" spcFirstLastPara="1" rIns="91425" wrap="square" tIns="45700">
            <a:normAutofit/>
          </a:bodyPr>
          <a:lstStyle>
            <a:lvl1pPr indent="-635000" lvl="0" marL="457200" algn="l">
              <a:lnSpc>
                <a:spcPct val="90000"/>
              </a:lnSpc>
              <a:spcBef>
                <a:spcPts val="2000"/>
              </a:spcBef>
              <a:spcAft>
                <a:spcPts val="0"/>
              </a:spcAft>
              <a:buClr>
                <a:schemeClr val="dk1"/>
              </a:buClr>
              <a:buSzPts val="6400"/>
              <a:buChar char="•"/>
              <a:defRPr sz="6400"/>
            </a:lvl1pPr>
            <a:lvl2pPr indent="-584200" lvl="1" marL="914400" algn="l">
              <a:lnSpc>
                <a:spcPct val="90000"/>
              </a:lnSpc>
              <a:spcBef>
                <a:spcPts val="1000"/>
              </a:spcBef>
              <a:spcAft>
                <a:spcPts val="0"/>
              </a:spcAft>
              <a:buClr>
                <a:schemeClr val="dk1"/>
              </a:buClr>
              <a:buSzPts val="5600"/>
              <a:buChar char="•"/>
              <a:defRPr sz="5600"/>
            </a:lvl2pPr>
            <a:lvl3pPr indent="-533400" lvl="2" marL="1371600" algn="l">
              <a:lnSpc>
                <a:spcPct val="90000"/>
              </a:lnSpc>
              <a:spcBef>
                <a:spcPts val="1000"/>
              </a:spcBef>
              <a:spcAft>
                <a:spcPts val="0"/>
              </a:spcAft>
              <a:buClr>
                <a:schemeClr val="dk1"/>
              </a:buClr>
              <a:buSzPts val="4800"/>
              <a:buChar char="•"/>
              <a:defRPr sz="4800"/>
            </a:lvl3pPr>
            <a:lvl4pPr indent="-482600" lvl="3" marL="1828800" algn="l">
              <a:lnSpc>
                <a:spcPct val="90000"/>
              </a:lnSpc>
              <a:spcBef>
                <a:spcPts val="1000"/>
              </a:spcBef>
              <a:spcAft>
                <a:spcPts val="0"/>
              </a:spcAft>
              <a:buClr>
                <a:schemeClr val="dk1"/>
              </a:buClr>
              <a:buSzPts val="4000"/>
              <a:buChar char="•"/>
              <a:defRPr sz="4000"/>
            </a:lvl4pPr>
            <a:lvl5pPr indent="-482600" lvl="4" marL="2286000" algn="l">
              <a:lnSpc>
                <a:spcPct val="90000"/>
              </a:lnSpc>
              <a:spcBef>
                <a:spcPts val="1000"/>
              </a:spcBef>
              <a:spcAft>
                <a:spcPts val="0"/>
              </a:spcAft>
              <a:buClr>
                <a:schemeClr val="dk1"/>
              </a:buClr>
              <a:buSzPts val="4000"/>
              <a:buChar char="•"/>
              <a:defRPr sz="4000"/>
            </a:lvl5pPr>
            <a:lvl6pPr indent="-482600" lvl="5" marL="2743200" algn="l">
              <a:lnSpc>
                <a:spcPct val="90000"/>
              </a:lnSpc>
              <a:spcBef>
                <a:spcPts val="1000"/>
              </a:spcBef>
              <a:spcAft>
                <a:spcPts val="0"/>
              </a:spcAft>
              <a:buClr>
                <a:schemeClr val="dk1"/>
              </a:buClr>
              <a:buSzPts val="4000"/>
              <a:buChar char="•"/>
              <a:defRPr sz="4000"/>
            </a:lvl6pPr>
            <a:lvl7pPr indent="-482600" lvl="6" marL="3200400" algn="l">
              <a:lnSpc>
                <a:spcPct val="90000"/>
              </a:lnSpc>
              <a:spcBef>
                <a:spcPts val="1000"/>
              </a:spcBef>
              <a:spcAft>
                <a:spcPts val="0"/>
              </a:spcAft>
              <a:buClr>
                <a:schemeClr val="dk1"/>
              </a:buClr>
              <a:buSzPts val="4000"/>
              <a:buChar char="•"/>
              <a:defRPr sz="4000"/>
            </a:lvl7pPr>
            <a:lvl8pPr indent="-482600" lvl="7" marL="3657600" algn="l">
              <a:lnSpc>
                <a:spcPct val="90000"/>
              </a:lnSpc>
              <a:spcBef>
                <a:spcPts val="1000"/>
              </a:spcBef>
              <a:spcAft>
                <a:spcPts val="0"/>
              </a:spcAft>
              <a:buClr>
                <a:schemeClr val="dk1"/>
              </a:buClr>
              <a:buSzPts val="4000"/>
              <a:buChar char="•"/>
              <a:defRPr sz="4000"/>
            </a:lvl8pPr>
            <a:lvl9pPr indent="-482600" lvl="8" marL="4114800" algn="l">
              <a:lnSpc>
                <a:spcPct val="90000"/>
              </a:lnSpc>
              <a:spcBef>
                <a:spcPts val="1000"/>
              </a:spcBef>
              <a:spcAft>
                <a:spcPts val="0"/>
              </a:spcAft>
              <a:buClr>
                <a:schemeClr val="dk1"/>
              </a:buClr>
              <a:buSzPts val="4000"/>
              <a:buChar char="•"/>
              <a:defRPr sz="4000"/>
            </a:lvl9pPr>
          </a:lstStyle>
          <a:p/>
        </p:txBody>
      </p:sp>
      <p:sp>
        <p:nvSpPr>
          <p:cNvPr id="57" name="Google Shape;57;p50"/>
          <p:cNvSpPr txBox="1"/>
          <p:nvPr>
            <p:ph idx="2" type="body"/>
          </p:nvPr>
        </p:nvSpPr>
        <p:spPr>
          <a:xfrm>
            <a:off x="1679579" y="4114800"/>
            <a:ext cx="7864474" cy="76231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2000"/>
              </a:spcBef>
              <a:spcAft>
                <a:spcPts val="0"/>
              </a:spcAft>
              <a:buClr>
                <a:schemeClr val="dk1"/>
              </a:buClr>
              <a:buSzPts val="3200"/>
              <a:buNone/>
              <a:defRPr sz="3200"/>
            </a:lvl1pPr>
            <a:lvl2pPr indent="-228600" lvl="1" marL="914400" algn="l">
              <a:lnSpc>
                <a:spcPct val="90000"/>
              </a:lnSpc>
              <a:spcBef>
                <a:spcPts val="1000"/>
              </a:spcBef>
              <a:spcAft>
                <a:spcPts val="0"/>
              </a:spcAft>
              <a:buClr>
                <a:schemeClr val="dk1"/>
              </a:buClr>
              <a:buSzPts val="2800"/>
              <a:buNone/>
              <a:defRPr sz="2800"/>
            </a:lvl2pPr>
            <a:lvl3pPr indent="-228600" lvl="2" marL="1371600" algn="l">
              <a:lnSpc>
                <a:spcPct val="90000"/>
              </a:lnSpc>
              <a:spcBef>
                <a:spcPts val="1000"/>
              </a:spcBef>
              <a:spcAft>
                <a:spcPts val="0"/>
              </a:spcAft>
              <a:buClr>
                <a:schemeClr val="dk1"/>
              </a:buClr>
              <a:buSzPts val="2400"/>
              <a:buNone/>
              <a:defRPr sz="2400"/>
            </a:lvl3pPr>
            <a:lvl4pPr indent="-228600" lvl="3" marL="1828800" algn="l">
              <a:lnSpc>
                <a:spcPct val="90000"/>
              </a:lnSpc>
              <a:spcBef>
                <a:spcPts val="1000"/>
              </a:spcBef>
              <a:spcAft>
                <a:spcPts val="0"/>
              </a:spcAft>
              <a:buClr>
                <a:schemeClr val="dk1"/>
              </a:buClr>
              <a:buSzPts val="2000"/>
              <a:buNone/>
              <a:defRPr sz="2000"/>
            </a:lvl4pPr>
            <a:lvl5pPr indent="-228600" lvl="4" marL="2286000" algn="l">
              <a:lnSpc>
                <a:spcPct val="90000"/>
              </a:lnSpc>
              <a:spcBef>
                <a:spcPts val="1000"/>
              </a:spcBef>
              <a:spcAft>
                <a:spcPts val="0"/>
              </a:spcAft>
              <a:buClr>
                <a:schemeClr val="dk1"/>
              </a:buClr>
              <a:buSzPts val="2000"/>
              <a:buNone/>
              <a:defRPr sz="2000"/>
            </a:lvl5pPr>
            <a:lvl6pPr indent="-228600" lvl="5" marL="2743200" algn="l">
              <a:lnSpc>
                <a:spcPct val="90000"/>
              </a:lnSpc>
              <a:spcBef>
                <a:spcPts val="1000"/>
              </a:spcBef>
              <a:spcAft>
                <a:spcPts val="0"/>
              </a:spcAft>
              <a:buClr>
                <a:schemeClr val="dk1"/>
              </a:buClr>
              <a:buSzPts val="2000"/>
              <a:buNone/>
              <a:defRPr sz="2000"/>
            </a:lvl6pPr>
            <a:lvl7pPr indent="-228600" lvl="6" marL="3200400" algn="l">
              <a:lnSpc>
                <a:spcPct val="90000"/>
              </a:lnSpc>
              <a:spcBef>
                <a:spcPts val="1000"/>
              </a:spcBef>
              <a:spcAft>
                <a:spcPts val="0"/>
              </a:spcAft>
              <a:buClr>
                <a:schemeClr val="dk1"/>
              </a:buClr>
              <a:buSzPts val="2000"/>
              <a:buNone/>
              <a:defRPr sz="2000"/>
            </a:lvl7pPr>
            <a:lvl8pPr indent="-228600" lvl="7" marL="3657600" algn="l">
              <a:lnSpc>
                <a:spcPct val="90000"/>
              </a:lnSpc>
              <a:spcBef>
                <a:spcPts val="1000"/>
              </a:spcBef>
              <a:spcAft>
                <a:spcPts val="0"/>
              </a:spcAft>
              <a:buClr>
                <a:schemeClr val="dk1"/>
              </a:buClr>
              <a:buSzPts val="2000"/>
              <a:buNone/>
              <a:defRPr sz="2000"/>
            </a:lvl8pPr>
            <a:lvl9pPr indent="-228600" lvl="8" marL="4114800" algn="l">
              <a:lnSpc>
                <a:spcPct val="90000"/>
              </a:lnSpc>
              <a:spcBef>
                <a:spcPts val="1000"/>
              </a:spcBef>
              <a:spcAft>
                <a:spcPts val="0"/>
              </a:spcAft>
              <a:buClr>
                <a:schemeClr val="dk1"/>
              </a:buClr>
              <a:buSzPts val="2000"/>
              <a:buNone/>
              <a:defRPr sz="2000"/>
            </a:lvl9pPr>
          </a:lstStyle>
          <a:p/>
        </p:txBody>
      </p:sp>
      <p:sp>
        <p:nvSpPr>
          <p:cNvPr id="58" name="Google Shape;58;p50"/>
          <p:cNvSpPr txBox="1"/>
          <p:nvPr>
            <p:ph idx="10" type="dt"/>
          </p:nvPr>
        </p:nvSpPr>
        <p:spPr>
          <a:xfrm>
            <a:off x="1676400" y="12712705"/>
            <a:ext cx="5486400" cy="7302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59" name="Google Shape;59;p50"/>
          <p:cNvSpPr txBox="1"/>
          <p:nvPr>
            <p:ph idx="11" type="ftr"/>
          </p:nvPr>
        </p:nvSpPr>
        <p:spPr>
          <a:xfrm>
            <a:off x="8077200" y="12712705"/>
            <a:ext cx="8229600" cy="73025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60" name="Google Shape;60;p50"/>
          <p:cNvSpPr txBox="1"/>
          <p:nvPr>
            <p:ph idx="12" type="sldNum"/>
          </p:nvPr>
        </p:nvSpPr>
        <p:spPr>
          <a:xfrm>
            <a:off x="17221200" y="12712705"/>
            <a:ext cx="5486400" cy="730250"/>
          </a:xfrm>
          <a:prstGeom prst="rect">
            <a:avLst/>
          </a:prstGeom>
          <a:noFill/>
          <a:ln>
            <a:noFill/>
          </a:ln>
        </p:spPr>
        <p:txBody>
          <a:bodyPr anchorCtr="0" anchor="ctr" bIns="45700" lIns="91425" spcFirstLastPara="1" rIns="91425" wrap="square" tIns="45700">
            <a:noAutofit/>
          </a:bodyPr>
          <a:lstStyle>
            <a:lvl1pPr indent="0" lvl="0" marL="0" algn="r">
              <a:lnSpc>
                <a:spcPct val="90000"/>
              </a:lnSpc>
              <a:spcBef>
                <a:spcPts val="0"/>
              </a:spcBef>
              <a:spcAft>
                <a:spcPts val="0"/>
              </a:spcAft>
              <a:buClr>
                <a:srgbClr val="888888"/>
              </a:buClr>
              <a:buSzPts val="2400"/>
              <a:buFont typeface="Calibri"/>
              <a:buNone/>
              <a:defRPr/>
            </a:lvl1pPr>
            <a:lvl2pPr indent="0" lvl="1" marL="0" algn="r">
              <a:lnSpc>
                <a:spcPct val="90000"/>
              </a:lnSpc>
              <a:spcBef>
                <a:spcPts val="0"/>
              </a:spcBef>
              <a:spcAft>
                <a:spcPts val="0"/>
              </a:spcAft>
              <a:buClr>
                <a:srgbClr val="888888"/>
              </a:buClr>
              <a:buSzPts val="2400"/>
              <a:buFont typeface="Calibri"/>
              <a:buNone/>
              <a:defRPr/>
            </a:lvl2pPr>
            <a:lvl3pPr indent="0" lvl="2" marL="0" algn="r">
              <a:lnSpc>
                <a:spcPct val="90000"/>
              </a:lnSpc>
              <a:spcBef>
                <a:spcPts val="0"/>
              </a:spcBef>
              <a:spcAft>
                <a:spcPts val="0"/>
              </a:spcAft>
              <a:buClr>
                <a:srgbClr val="888888"/>
              </a:buClr>
              <a:buSzPts val="2400"/>
              <a:buFont typeface="Calibri"/>
              <a:buNone/>
              <a:defRPr/>
            </a:lvl3pPr>
            <a:lvl4pPr indent="0" lvl="3" marL="0" algn="r">
              <a:lnSpc>
                <a:spcPct val="90000"/>
              </a:lnSpc>
              <a:spcBef>
                <a:spcPts val="0"/>
              </a:spcBef>
              <a:spcAft>
                <a:spcPts val="0"/>
              </a:spcAft>
              <a:buClr>
                <a:srgbClr val="888888"/>
              </a:buClr>
              <a:buSzPts val="2400"/>
              <a:buFont typeface="Calibri"/>
              <a:buNone/>
              <a:defRPr/>
            </a:lvl4pPr>
            <a:lvl5pPr indent="0" lvl="4" marL="0" algn="r">
              <a:lnSpc>
                <a:spcPct val="90000"/>
              </a:lnSpc>
              <a:spcBef>
                <a:spcPts val="0"/>
              </a:spcBef>
              <a:spcAft>
                <a:spcPts val="0"/>
              </a:spcAft>
              <a:buClr>
                <a:srgbClr val="888888"/>
              </a:buClr>
              <a:buSzPts val="2400"/>
              <a:buFont typeface="Calibri"/>
              <a:buNone/>
              <a:defRPr/>
            </a:lvl5pPr>
            <a:lvl6pPr indent="0" lvl="5" marL="0" algn="r">
              <a:lnSpc>
                <a:spcPct val="90000"/>
              </a:lnSpc>
              <a:spcBef>
                <a:spcPts val="0"/>
              </a:spcBef>
              <a:spcAft>
                <a:spcPts val="0"/>
              </a:spcAft>
              <a:buClr>
                <a:srgbClr val="888888"/>
              </a:buClr>
              <a:buSzPts val="2400"/>
              <a:buFont typeface="Calibri"/>
              <a:buNone/>
              <a:defRPr/>
            </a:lvl6pPr>
            <a:lvl7pPr indent="0" lvl="6" marL="0" algn="r">
              <a:lnSpc>
                <a:spcPct val="90000"/>
              </a:lnSpc>
              <a:spcBef>
                <a:spcPts val="0"/>
              </a:spcBef>
              <a:spcAft>
                <a:spcPts val="0"/>
              </a:spcAft>
              <a:buClr>
                <a:srgbClr val="888888"/>
              </a:buClr>
              <a:buSzPts val="2400"/>
              <a:buFont typeface="Calibri"/>
              <a:buNone/>
              <a:defRPr/>
            </a:lvl7pPr>
            <a:lvl8pPr indent="0" lvl="7" marL="0" algn="r">
              <a:lnSpc>
                <a:spcPct val="90000"/>
              </a:lnSpc>
              <a:spcBef>
                <a:spcPts val="0"/>
              </a:spcBef>
              <a:spcAft>
                <a:spcPts val="0"/>
              </a:spcAft>
              <a:buClr>
                <a:srgbClr val="888888"/>
              </a:buClr>
              <a:buSzPts val="2400"/>
              <a:buFont typeface="Calibri"/>
              <a:buNone/>
              <a:defRPr/>
            </a:lvl8pPr>
            <a:lvl9pPr indent="0" lvl="8" marL="0" algn="r">
              <a:lnSpc>
                <a:spcPct val="90000"/>
              </a:lnSpc>
              <a:spcBef>
                <a:spcPts val="0"/>
              </a:spcBef>
              <a:spcAft>
                <a:spcPts val="0"/>
              </a:spcAft>
              <a:buClr>
                <a:srgbClr val="888888"/>
              </a:buClr>
              <a:buSzPts val="24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51"/>
          <p:cNvSpPr txBox="1"/>
          <p:nvPr>
            <p:ph type="title"/>
          </p:nvPr>
        </p:nvSpPr>
        <p:spPr>
          <a:xfrm>
            <a:off x="1679579" y="914400"/>
            <a:ext cx="7864474" cy="3200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400"/>
              <a:buFont typeface="Calibri"/>
              <a:buNone/>
              <a:defRPr sz="6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51"/>
          <p:cNvSpPr/>
          <p:nvPr>
            <p:ph idx="2" type="pic"/>
          </p:nvPr>
        </p:nvSpPr>
        <p:spPr>
          <a:xfrm>
            <a:off x="10366376" y="1974855"/>
            <a:ext cx="12344400" cy="9747250"/>
          </a:xfrm>
          <a:prstGeom prst="rect">
            <a:avLst/>
          </a:prstGeom>
          <a:noFill/>
          <a:ln>
            <a:noFill/>
          </a:ln>
        </p:spPr>
      </p:sp>
      <p:sp>
        <p:nvSpPr>
          <p:cNvPr id="64" name="Google Shape;64;p51"/>
          <p:cNvSpPr txBox="1"/>
          <p:nvPr>
            <p:ph idx="1" type="body"/>
          </p:nvPr>
        </p:nvSpPr>
        <p:spPr>
          <a:xfrm>
            <a:off x="1679579" y="4114800"/>
            <a:ext cx="7864474" cy="76231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2000"/>
              </a:spcBef>
              <a:spcAft>
                <a:spcPts val="0"/>
              </a:spcAft>
              <a:buClr>
                <a:schemeClr val="dk1"/>
              </a:buClr>
              <a:buSzPts val="3200"/>
              <a:buNone/>
              <a:defRPr sz="3200"/>
            </a:lvl1pPr>
            <a:lvl2pPr indent="-228600" lvl="1" marL="914400" algn="l">
              <a:lnSpc>
                <a:spcPct val="90000"/>
              </a:lnSpc>
              <a:spcBef>
                <a:spcPts val="1000"/>
              </a:spcBef>
              <a:spcAft>
                <a:spcPts val="0"/>
              </a:spcAft>
              <a:buClr>
                <a:schemeClr val="dk1"/>
              </a:buClr>
              <a:buSzPts val="2800"/>
              <a:buNone/>
              <a:defRPr sz="2800"/>
            </a:lvl2pPr>
            <a:lvl3pPr indent="-228600" lvl="2" marL="1371600" algn="l">
              <a:lnSpc>
                <a:spcPct val="90000"/>
              </a:lnSpc>
              <a:spcBef>
                <a:spcPts val="1000"/>
              </a:spcBef>
              <a:spcAft>
                <a:spcPts val="0"/>
              </a:spcAft>
              <a:buClr>
                <a:schemeClr val="dk1"/>
              </a:buClr>
              <a:buSzPts val="2400"/>
              <a:buNone/>
              <a:defRPr sz="2400"/>
            </a:lvl3pPr>
            <a:lvl4pPr indent="-228600" lvl="3" marL="1828800" algn="l">
              <a:lnSpc>
                <a:spcPct val="90000"/>
              </a:lnSpc>
              <a:spcBef>
                <a:spcPts val="1000"/>
              </a:spcBef>
              <a:spcAft>
                <a:spcPts val="0"/>
              </a:spcAft>
              <a:buClr>
                <a:schemeClr val="dk1"/>
              </a:buClr>
              <a:buSzPts val="2000"/>
              <a:buNone/>
              <a:defRPr sz="2000"/>
            </a:lvl4pPr>
            <a:lvl5pPr indent="-228600" lvl="4" marL="2286000" algn="l">
              <a:lnSpc>
                <a:spcPct val="90000"/>
              </a:lnSpc>
              <a:spcBef>
                <a:spcPts val="1000"/>
              </a:spcBef>
              <a:spcAft>
                <a:spcPts val="0"/>
              </a:spcAft>
              <a:buClr>
                <a:schemeClr val="dk1"/>
              </a:buClr>
              <a:buSzPts val="2000"/>
              <a:buNone/>
              <a:defRPr sz="2000"/>
            </a:lvl5pPr>
            <a:lvl6pPr indent="-228600" lvl="5" marL="2743200" algn="l">
              <a:lnSpc>
                <a:spcPct val="90000"/>
              </a:lnSpc>
              <a:spcBef>
                <a:spcPts val="1000"/>
              </a:spcBef>
              <a:spcAft>
                <a:spcPts val="0"/>
              </a:spcAft>
              <a:buClr>
                <a:schemeClr val="dk1"/>
              </a:buClr>
              <a:buSzPts val="2000"/>
              <a:buNone/>
              <a:defRPr sz="2000"/>
            </a:lvl6pPr>
            <a:lvl7pPr indent="-228600" lvl="6" marL="3200400" algn="l">
              <a:lnSpc>
                <a:spcPct val="90000"/>
              </a:lnSpc>
              <a:spcBef>
                <a:spcPts val="1000"/>
              </a:spcBef>
              <a:spcAft>
                <a:spcPts val="0"/>
              </a:spcAft>
              <a:buClr>
                <a:schemeClr val="dk1"/>
              </a:buClr>
              <a:buSzPts val="2000"/>
              <a:buNone/>
              <a:defRPr sz="2000"/>
            </a:lvl7pPr>
            <a:lvl8pPr indent="-228600" lvl="7" marL="3657600" algn="l">
              <a:lnSpc>
                <a:spcPct val="90000"/>
              </a:lnSpc>
              <a:spcBef>
                <a:spcPts val="1000"/>
              </a:spcBef>
              <a:spcAft>
                <a:spcPts val="0"/>
              </a:spcAft>
              <a:buClr>
                <a:schemeClr val="dk1"/>
              </a:buClr>
              <a:buSzPts val="2000"/>
              <a:buNone/>
              <a:defRPr sz="2000"/>
            </a:lvl8pPr>
            <a:lvl9pPr indent="-228600" lvl="8" marL="4114800" algn="l">
              <a:lnSpc>
                <a:spcPct val="90000"/>
              </a:lnSpc>
              <a:spcBef>
                <a:spcPts val="1000"/>
              </a:spcBef>
              <a:spcAft>
                <a:spcPts val="0"/>
              </a:spcAft>
              <a:buClr>
                <a:schemeClr val="dk1"/>
              </a:buClr>
              <a:buSzPts val="2000"/>
              <a:buNone/>
              <a:defRPr sz="2000"/>
            </a:lvl9pPr>
          </a:lstStyle>
          <a:p/>
        </p:txBody>
      </p:sp>
      <p:sp>
        <p:nvSpPr>
          <p:cNvPr id="65" name="Google Shape;65;p51"/>
          <p:cNvSpPr txBox="1"/>
          <p:nvPr>
            <p:ph idx="10" type="dt"/>
          </p:nvPr>
        </p:nvSpPr>
        <p:spPr>
          <a:xfrm>
            <a:off x="1676400" y="12712705"/>
            <a:ext cx="5486400" cy="730250"/>
          </a:xfrm>
          <a:prstGeom prst="rect">
            <a:avLst/>
          </a:prstGeom>
          <a:noFill/>
          <a:ln>
            <a:noFill/>
          </a:ln>
        </p:spPr>
        <p:txBody>
          <a:bodyPr anchorCtr="0" anchor="ctr" bIns="45700" lIns="91425" spcFirstLastPara="1" rIns="91425" wrap="square" tIns="45700">
            <a:noAutofit/>
          </a:bodyPr>
          <a:lstStyle>
            <a:lvl1pPr lvl="0" algn="l">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66" name="Google Shape;66;p51"/>
          <p:cNvSpPr txBox="1"/>
          <p:nvPr>
            <p:ph idx="11" type="ftr"/>
          </p:nvPr>
        </p:nvSpPr>
        <p:spPr>
          <a:xfrm>
            <a:off x="8077200" y="12712705"/>
            <a:ext cx="8229600" cy="73025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4500"/>
              </a:spcBef>
              <a:spcAft>
                <a:spcPts val="0"/>
              </a:spcAft>
              <a:buClr>
                <a:srgbClr val="888888"/>
              </a:buClr>
              <a:buSzPts val="1800"/>
              <a:buNone/>
              <a:defRPr/>
            </a:lvl1pPr>
            <a:lvl2pPr lvl="1" algn="l">
              <a:lnSpc>
                <a:spcPct val="90000"/>
              </a:lnSpc>
              <a:spcBef>
                <a:spcPts val="4500"/>
              </a:spcBef>
              <a:spcAft>
                <a:spcPts val="0"/>
              </a:spcAft>
              <a:buClr>
                <a:srgbClr val="000000"/>
              </a:buClr>
              <a:buSzPts val="1800"/>
              <a:buNone/>
              <a:defRPr/>
            </a:lvl2pPr>
            <a:lvl3pPr lvl="2" algn="l">
              <a:lnSpc>
                <a:spcPct val="90000"/>
              </a:lnSpc>
              <a:spcBef>
                <a:spcPts val="4500"/>
              </a:spcBef>
              <a:spcAft>
                <a:spcPts val="0"/>
              </a:spcAft>
              <a:buClr>
                <a:srgbClr val="000000"/>
              </a:buClr>
              <a:buSzPts val="1800"/>
              <a:buNone/>
              <a:defRPr/>
            </a:lvl3pPr>
            <a:lvl4pPr lvl="3" algn="l">
              <a:lnSpc>
                <a:spcPct val="90000"/>
              </a:lnSpc>
              <a:spcBef>
                <a:spcPts val="4500"/>
              </a:spcBef>
              <a:spcAft>
                <a:spcPts val="0"/>
              </a:spcAft>
              <a:buClr>
                <a:srgbClr val="000000"/>
              </a:buClr>
              <a:buSzPts val="1800"/>
              <a:buNone/>
              <a:defRPr/>
            </a:lvl4pPr>
            <a:lvl5pPr lvl="4" algn="l">
              <a:lnSpc>
                <a:spcPct val="90000"/>
              </a:lnSpc>
              <a:spcBef>
                <a:spcPts val="4500"/>
              </a:spcBef>
              <a:spcAft>
                <a:spcPts val="0"/>
              </a:spcAft>
              <a:buClr>
                <a:srgbClr val="000000"/>
              </a:buClr>
              <a:buSzPts val="1800"/>
              <a:buNone/>
              <a:defRPr/>
            </a:lvl5pPr>
            <a:lvl6pPr lvl="5" algn="l">
              <a:lnSpc>
                <a:spcPct val="90000"/>
              </a:lnSpc>
              <a:spcBef>
                <a:spcPts val="4500"/>
              </a:spcBef>
              <a:spcAft>
                <a:spcPts val="0"/>
              </a:spcAft>
              <a:buClr>
                <a:srgbClr val="000000"/>
              </a:buClr>
              <a:buSzPts val="1800"/>
              <a:buNone/>
              <a:defRPr/>
            </a:lvl6pPr>
            <a:lvl7pPr lvl="6" algn="l">
              <a:lnSpc>
                <a:spcPct val="90000"/>
              </a:lnSpc>
              <a:spcBef>
                <a:spcPts val="4500"/>
              </a:spcBef>
              <a:spcAft>
                <a:spcPts val="0"/>
              </a:spcAft>
              <a:buClr>
                <a:srgbClr val="000000"/>
              </a:buClr>
              <a:buSzPts val="1800"/>
              <a:buNone/>
              <a:defRPr/>
            </a:lvl7pPr>
            <a:lvl8pPr lvl="7" algn="l">
              <a:lnSpc>
                <a:spcPct val="90000"/>
              </a:lnSpc>
              <a:spcBef>
                <a:spcPts val="4500"/>
              </a:spcBef>
              <a:spcAft>
                <a:spcPts val="0"/>
              </a:spcAft>
              <a:buClr>
                <a:srgbClr val="000000"/>
              </a:buClr>
              <a:buSzPts val="1800"/>
              <a:buNone/>
              <a:defRPr/>
            </a:lvl8pPr>
            <a:lvl9pPr lvl="8" algn="l">
              <a:lnSpc>
                <a:spcPct val="90000"/>
              </a:lnSpc>
              <a:spcBef>
                <a:spcPts val="4500"/>
              </a:spcBef>
              <a:spcAft>
                <a:spcPts val="0"/>
              </a:spcAft>
              <a:buClr>
                <a:srgbClr val="000000"/>
              </a:buClr>
              <a:buSzPts val="1800"/>
              <a:buNone/>
              <a:defRPr/>
            </a:lvl9pPr>
          </a:lstStyle>
          <a:p/>
        </p:txBody>
      </p:sp>
      <p:sp>
        <p:nvSpPr>
          <p:cNvPr id="67" name="Google Shape;67;p51"/>
          <p:cNvSpPr txBox="1"/>
          <p:nvPr>
            <p:ph idx="12" type="sldNum"/>
          </p:nvPr>
        </p:nvSpPr>
        <p:spPr>
          <a:xfrm>
            <a:off x="17221200" y="12712705"/>
            <a:ext cx="5486400" cy="730250"/>
          </a:xfrm>
          <a:prstGeom prst="rect">
            <a:avLst/>
          </a:prstGeom>
          <a:noFill/>
          <a:ln>
            <a:noFill/>
          </a:ln>
        </p:spPr>
        <p:txBody>
          <a:bodyPr anchorCtr="0" anchor="ctr" bIns="45700" lIns="91425" spcFirstLastPara="1" rIns="91425" wrap="square" tIns="45700">
            <a:noAutofit/>
          </a:bodyPr>
          <a:lstStyle>
            <a:lvl1pPr indent="0" lvl="0" marL="0" algn="r">
              <a:lnSpc>
                <a:spcPct val="90000"/>
              </a:lnSpc>
              <a:spcBef>
                <a:spcPts val="0"/>
              </a:spcBef>
              <a:spcAft>
                <a:spcPts val="0"/>
              </a:spcAft>
              <a:buClr>
                <a:srgbClr val="888888"/>
              </a:buClr>
              <a:buSzPts val="2400"/>
              <a:buFont typeface="Calibri"/>
              <a:buNone/>
              <a:defRPr/>
            </a:lvl1pPr>
            <a:lvl2pPr indent="0" lvl="1" marL="0" algn="r">
              <a:lnSpc>
                <a:spcPct val="90000"/>
              </a:lnSpc>
              <a:spcBef>
                <a:spcPts val="0"/>
              </a:spcBef>
              <a:spcAft>
                <a:spcPts val="0"/>
              </a:spcAft>
              <a:buClr>
                <a:srgbClr val="888888"/>
              </a:buClr>
              <a:buSzPts val="2400"/>
              <a:buFont typeface="Calibri"/>
              <a:buNone/>
              <a:defRPr/>
            </a:lvl2pPr>
            <a:lvl3pPr indent="0" lvl="2" marL="0" algn="r">
              <a:lnSpc>
                <a:spcPct val="90000"/>
              </a:lnSpc>
              <a:spcBef>
                <a:spcPts val="0"/>
              </a:spcBef>
              <a:spcAft>
                <a:spcPts val="0"/>
              </a:spcAft>
              <a:buClr>
                <a:srgbClr val="888888"/>
              </a:buClr>
              <a:buSzPts val="2400"/>
              <a:buFont typeface="Calibri"/>
              <a:buNone/>
              <a:defRPr/>
            </a:lvl3pPr>
            <a:lvl4pPr indent="0" lvl="3" marL="0" algn="r">
              <a:lnSpc>
                <a:spcPct val="90000"/>
              </a:lnSpc>
              <a:spcBef>
                <a:spcPts val="0"/>
              </a:spcBef>
              <a:spcAft>
                <a:spcPts val="0"/>
              </a:spcAft>
              <a:buClr>
                <a:srgbClr val="888888"/>
              </a:buClr>
              <a:buSzPts val="2400"/>
              <a:buFont typeface="Calibri"/>
              <a:buNone/>
              <a:defRPr/>
            </a:lvl4pPr>
            <a:lvl5pPr indent="0" lvl="4" marL="0" algn="r">
              <a:lnSpc>
                <a:spcPct val="90000"/>
              </a:lnSpc>
              <a:spcBef>
                <a:spcPts val="0"/>
              </a:spcBef>
              <a:spcAft>
                <a:spcPts val="0"/>
              </a:spcAft>
              <a:buClr>
                <a:srgbClr val="888888"/>
              </a:buClr>
              <a:buSzPts val="2400"/>
              <a:buFont typeface="Calibri"/>
              <a:buNone/>
              <a:defRPr/>
            </a:lvl5pPr>
            <a:lvl6pPr indent="0" lvl="5" marL="0" algn="r">
              <a:lnSpc>
                <a:spcPct val="90000"/>
              </a:lnSpc>
              <a:spcBef>
                <a:spcPts val="0"/>
              </a:spcBef>
              <a:spcAft>
                <a:spcPts val="0"/>
              </a:spcAft>
              <a:buClr>
                <a:srgbClr val="888888"/>
              </a:buClr>
              <a:buSzPts val="2400"/>
              <a:buFont typeface="Calibri"/>
              <a:buNone/>
              <a:defRPr/>
            </a:lvl6pPr>
            <a:lvl7pPr indent="0" lvl="6" marL="0" algn="r">
              <a:lnSpc>
                <a:spcPct val="90000"/>
              </a:lnSpc>
              <a:spcBef>
                <a:spcPts val="0"/>
              </a:spcBef>
              <a:spcAft>
                <a:spcPts val="0"/>
              </a:spcAft>
              <a:buClr>
                <a:srgbClr val="888888"/>
              </a:buClr>
              <a:buSzPts val="2400"/>
              <a:buFont typeface="Calibri"/>
              <a:buNone/>
              <a:defRPr/>
            </a:lvl7pPr>
            <a:lvl8pPr indent="0" lvl="7" marL="0" algn="r">
              <a:lnSpc>
                <a:spcPct val="90000"/>
              </a:lnSpc>
              <a:spcBef>
                <a:spcPts val="0"/>
              </a:spcBef>
              <a:spcAft>
                <a:spcPts val="0"/>
              </a:spcAft>
              <a:buClr>
                <a:srgbClr val="888888"/>
              </a:buClr>
              <a:buSzPts val="2400"/>
              <a:buFont typeface="Calibri"/>
              <a:buNone/>
              <a:defRPr/>
            </a:lvl8pPr>
            <a:lvl9pPr indent="0" lvl="8" marL="0" algn="r">
              <a:lnSpc>
                <a:spcPct val="90000"/>
              </a:lnSpc>
              <a:spcBef>
                <a:spcPts val="0"/>
              </a:spcBef>
              <a:spcAft>
                <a:spcPts val="0"/>
              </a:spcAft>
              <a:buClr>
                <a:srgbClr val="888888"/>
              </a:buClr>
              <a:buSzPts val="24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21"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1676400" y="730253"/>
            <a:ext cx="21031200" cy="2651126"/>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8800"/>
              <a:buFont typeface="Calibri"/>
              <a:buNone/>
              <a:defRPr b="0" i="0" sz="88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2"/>
          <p:cNvSpPr txBox="1"/>
          <p:nvPr>
            <p:ph idx="1" type="body"/>
          </p:nvPr>
        </p:nvSpPr>
        <p:spPr>
          <a:xfrm>
            <a:off x="1676400" y="3651250"/>
            <a:ext cx="21031200" cy="8702676"/>
          </a:xfrm>
          <a:prstGeom prst="rect">
            <a:avLst/>
          </a:prstGeom>
          <a:noFill/>
          <a:ln>
            <a:noFill/>
          </a:ln>
        </p:spPr>
        <p:txBody>
          <a:bodyPr anchorCtr="0" anchor="t" bIns="45700" lIns="91425" spcFirstLastPara="1" rIns="91425" wrap="square" tIns="45700">
            <a:normAutofit/>
          </a:bodyPr>
          <a:lstStyle>
            <a:lvl1pPr indent="-584200" lvl="0" marL="45720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8" name="Google Shape;8;p22"/>
          <p:cNvSpPr txBox="1"/>
          <p:nvPr>
            <p:ph idx="10" type="dt"/>
          </p:nvPr>
        </p:nvSpPr>
        <p:spPr>
          <a:xfrm>
            <a:off x="1676400" y="12712705"/>
            <a:ext cx="5486400" cy="73025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450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1pPr>
            <a:lvl2pPr lvl="1"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2pPr>
            <a:lvl3pPr lvl="2"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3pPr>
            <a:lvl4pPr lvl="3"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4pPr>
            <a:lvl5pPr lvl="4"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5pPr>
            <a:lvl6pPr lvl="5"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6pPr>
            <a:lvl7pPr lvl="6"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7pPr>
            <a:lvl8pPr lvl="7"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8pPr>
            <a:lvl9pPr lvl="8"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9pPr>
          </a:lstStyle>
          <a:p/>
        </p:txBody>
      </p:sp>
      <p:sp>
        <p:nvSpPr>
          <p:cNvPr id="9" name="Google Shape;9;p22"/>
          <p:cNvSpPr txBox="1"/>
          <p:nvPr>
            <p:ph idx="11" type="ftr"/>
          </p:nvPr>
        </p:nvSpPr>
        <p:spPr>
          <a:xfrm>
            <a:off x="8077200" y="12712705"/>
            <a:ext cx="8229600" cy="73025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450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1pPr>
            <a:lvl2pPr lvl="1"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2pPr>
            <a:lvl3pPr lvl="2"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3pPr>
            <a:lvl4pPr lvl="3"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4pPr>
            <a:lvl5pPr lvl="4"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5pPr>
            <a:lvl6pPr lvl="5"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6pPr>
            <a:lvl7pPr lvl="6"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7pPr>
            <a:lvl8pPr lvl="7"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8pPr>
            <a:lvl9pPr lvl="8" marR="0" rtl="0" algn="l">
              <a:lnSpc>
                <a:spcPct val="90000"/>
              </a:lnSpc>
              <a:spcBef>
                <a:spcPts val="4500"/>
              </a:spcBef>
              <a:spcAft>
                <a:spcPts val="0"/>
              </a:spcAft>
              <a:buClr>
                <a:srgbClr val="000000"/>
              </a:buClr>
              <a:buSzPts val="4800"/>
              <a:buFont typeface="Calibri"/>
              <a:buNone/>
              <a:defRPr b="0" i="0" sz="4800" u="none" cap="none" strike="noStrike">
                <a:solidFill>
                  <a:srgbClr val="000000"/>
                </a:solidFill>
                <a:latin typeface="Calibri"/>
                <a:ea typeface="Calibri"/>
                <a:cs typeface="Calibri"/>
                <a:sym typeface="Calibri"/>
              </a:defRPr>
            </a:lvl9pPr>
          </a:lstStyle>
          <a:p/>
        </p:txBody>
      </p:sp>
      <p:sp>
        <p:nvSpPr>
          <p:cNvPr id="10" name="Google Shape;10;p22"/>
          <p:cNvSpPr txBox="1"/>
          <p:nvPr>
            <p:ph idx="12" type="sldNum"/>
          </p:nvPr>
        </p:nvSpPr>
        <p:spPr>
          <a:xfrm>
            <a:off x="17221200" y="12712705"/>
            <a:ext cx="5486400"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9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1pPr>
            <a:lvl2pPr indent="0" lvl="1" marL="0" marR="0" rtl="0" algn="r">
              <a:lnSpc>
                <a:spcPct val="9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2pPr>
            <a:lvl3pPr indent="0" lvl="2" marL="0" marR="0" rtl="0" algn="r">
              <a:lnSpc>
                <a:spcPct val="9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3pPr>
            <a:lvl4pPr indent="0" lvl="3" marL="0" marR="0" rtl="0" algn="r">
              <a:lnSpc>
                <a:spcPct val="9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4pPr>
            <a:lvl5pPr indent="0" lvl="4" marL="0" marR="0" rtl="0" algn="r">
              <a:lnSpc>
                <a:spcPct val="9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5pPr>
            <a:lvl6pPr indent="0" lvl="5" marL="0" marR="0" rtl="0" algn="r">
              <a:lnSpc>
                <a:spcPct val="9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6pPr>
            <a:lvl7pPr indent="0" lvl="6" marL="0" marR="0" rtl="0" algn="r">
              <a:lnSpc>
                <a:spcPct val="9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7pPr>
            <a:lvl8pPr indent="0" lvl="7" marL="0" marR="0" rtl="0" algn="r">
              <a:lnSpc>
                <a:spcPct val="9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8pPr>
            <a:lvl9pPr indent="0" lvl="8" marL="0" marR="0" rtl="0" algn="r">
              <a:lnSpc>
                <a:spcPct val="9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0" name="Shape 80"/>
        <p:cNvGrpSpPr/>
        <p:nvPr/>
      </p:nvGrpSpPr>
      <p:grpSpPr>
        <a:xfrm>
          <a:off x="0" y="0"/>
          <a:ext cx="0" cy="0"/>
          <a:chOff x="0" y="0"/>
          <a:chExt cx="0" cy="0"/>
        </a:xfrm>
      </p:grpSpPr>
      <p:sp>
        <p:nvSpPr>
          <p:cNvPr id="81" name="Google Shape;81;p24"/>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lvl1pPr lvl="0"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9pPr>
          </a:lstStyle>
          <a:p/>
        </p:txBody>
      </p:sp>
      <p:sp>
        <p:nvSpPr>
          <p:cNvPr id="82" name="Google Shape;82;p24"/>
          <p:cNvSpPr txBox="1"/>
          <p:nvPr>
            <p:ph idx="1"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603504" lvl="0" marL="457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1pPr>
            <a:lvl2pPr indent="-603504" lvl="1" marL="914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indent="-603504" lvl="2" marL="1371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indent="-603504" lvl="3" marL="1828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indent="-603504" lvl="4" marL="22860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indent="-603504" lvl="5" marL="2743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indent="-603504" lvl="6" marL="3200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indent="-603504" lvl="7" marL="3657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indent="-603503" lvl="8" marL="4114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83" name="Google Shape;83;p24"/>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jpg"/><Relationship Id="rId4" Type="http://schemas.openxmlformats.org/officeDocument/2006/relationships/image" Target="../media/image31.jpg"/><Relationship Id="rId5" Type="http://schemas.openxmlformats.org/officeDocument/2006/relationships/image" Target="../media/image26.jpg"/><Relationship Id="rId6" Type="http://schemas.openxmlformats.org/officeDocument/2006/relationships/image" Target="../media/image25.jpg"/><Relationship Id="rId7" Type="http://schemas.openxmlformats.org/officeDocument/2006/relationships/image" Target="../media/image24.jpg"/><Relationship Id="rId8"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28.jpg"/><Relationship Id="rId5" Type="http://schemas.openxmlformats.org/officeDocument/2006/relationships/image" Target="../media/image32.jpg"/><Relationship Id="rId6" Type="http://schemas.openxmlformats.org/officeDocument/2006/relationships/image" Target="../media/image27.jpg"/><Relationship Id="rId7" Type="http://schemas.openxmlformats.org/officeDocument/2006/relationships/image" Target="../media/image29.jpg"/><Relationship Id="rId8"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CC63F"/>
        </a:solidFill>
      </p:bgPr>
    </p:bg>
    <p:spTree>
      <p:nvGrpSpPr>
        <p:cNvPr id="173" name="Shape 173"/>
        <p:cNvGrpSpPr/>
        <p:nvPr/>
      </p:nvGrpSpPr>
      <p:grpSpPr>
        <a:xfrm>
          <a:off x="0" y="0"/>
          <a:ext cx="0" cy="0"/>
          <a:chOff x="0" y="0"/>
          <a:chExt cx="0" cy="0"/>
        </a:xfrm>
      </p:grpSpPr>
      <p:pic>
        <p:nvPicPr>
          <p:cNvPr id="174" name="Google Shape;174;p1"/>
          <p:cNvPicPr preferRelativeResize="0"/>
          <p:nvPr/>
        </p:nvPicPr>
        <p:blipFill rotWithShape="1">
          <a:blip r:embed="rId3">
            <a:alphaModFix/>
          </a:blip>
          <a:srcRect b="0" l="0" r="0" t="0"/>
          <a:stretch/>
        </p:blipFill>
        <p:spPr>
          <a:xfrm>
            <a:off x="4572952" y="2286571"/>
            <a:ext cx="15238096" cy="914285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8"/>
          <p:cNvPicPr preferRelativeResize="0"/>
          <p:nvPr/>
        </p:nvPicPr>
        <p:blipFill rotWithShape="1">
          <a:blip r:embed="rId3">
            <a:alphaModFix/>
          </a:blip>
          <a:srcRect b="0" l="0" r="0" t="0"/>
          <a:stretch/>
        </p:blipFill>
        <p:spPr>
          <a:xfrm>
            <a:off x="2545198" y="0"/>
            <a:ext cx="19293604" cy="13716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9"/>
          <p:cNvPicPr preferRelativeResize="0"/>
          <p:nvPr/>
        </p:nvPicPr>
        <p:blipFill rotWithShape="1">
          <a:blip r:embed="rId3">
            <a:alphaModFix/>
          </a:blip>
          <a:srcRect b="0" l="0" r="0" t="0"/>
          <a:stretch/>
        </p:blipFill>
        <p:spPr>
          <a:xfrm>
            <a:off x="1417721" y="742096"/>
            <a:ext cx="21548558" cy="122318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descr="Screenshot 2024-07-05 at 06.49.44.png" id="231" name="Google Shape;231;p10"/>
          <p:cNvPicPr preferRelativeResize="0"/>
          <p:nvPr/>
        </p:nvPicPr>
        <p:blipFill rotWithShape="1">
          <a:blip r:embed="rId3">
            <a:alphaModFix/>
          </a:blip>
          <a:srcRect b="854" l="2780" r="0" t="10137"/>
          <a:stretch/>
        </p:blipFill>
        <p:spPr>
          <a:xfrm>
            <a:off x="3930438" y="3425874"/>
            <a:ext cx="16523123" cy="10038276"/>
          </a:xfrm>
          <a:prstGeom prst="rect">
            <a:avLst/>
          </a:prstGeom>
          <a:noFill/>
          <a:ln>
            <a:noFill/>
          </a:ln>
        </p:spPr>
      </p:pic>
      <p:sp>
        <p:nvSpPr>
          <p:cNvPr id="232" name="Google Shape;232;p10"/>
          <p:cNvSpPr txBox="1"/>
          <p:nvPr/>
        </p:nvSpPr>
        <p:spPr>
          <a:xfrm>
            <a:off x="6346050" y="857875"/>
            <a:ext cx="11691900" cy="25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7100">
                <a:solidFill>
                  <a:srgbClr val="8CC63F"/>
                </a:solidFill>
                <a:latin typeface="Avenir"/>
                <a:ea typeface="Avenir"/>
                <a:cs typeface="Avenir"/>
                <a:sym typeface="Avenir"/>
              </a:rPr>
              <a:t>PRODUCTIONS OVERVIEW</a:t>
            </a:r>
            <a:endParaRPr b="1" sz="7100">
              <a:solidFill>
                <a:srgbClr val="8CC63F"/>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11"/>
          <p:cNvPicPr preferRelativeResize="0"/>
          <p:nvPr/>
        </p:nvPicPr>
        <p:blipFill rotWithShape="1">
          <a:blip r:embed="rId3">
            <a:alphaModFix/>
          </a:blip>
          <a:srcRect b="0" l="0" r="0" t="0"/>
          <a:stretch/>
        </p:blipFill>
        <p:spPr>
          <a:xfrm>
            <a:off x="2491432" y="0"/>
            <a:ext cx="19401136" cy="13716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descr="image147.png" id="242" name="Google Shape;242;p12"/>
          <p:cNvPicPr preferRelativeResize="0"/>
          <p:nvPr/>
        </p:nvPicPr>
        <p:blipFill rotWithShape="1">
          <a:blip r:embed="rId3">
            <a:alphaModFix/>
          </a:blip>
          <a:srcRect b="0" l="0" r="0" t="0"/>
          <a:stretch/>
        </p:blipFill>
        <p:spPr>
          <a:xfrm>
            <a:off x="3323289" y="768395"/>
            <a:ext cx="15499248" cy="1425598"/>
          </a:xfrm>
          <a:prstGeom prst="rect">
            <a:avLst/>
          </a:prstGeom>
          <a:noFill/>
          <a:ln>
            <a:noFill/>
          </a:ln>
        </p:spPr>
      </p:pic>
      <p:pic>
        <p:nvPicPr>
          <p:cNvPr descr="Screenshot 2024-04-01 at 20.56.55.png" id="243" name="Google Shape;243;p12"/>
          <p:cNvPicPr preferRelativeResize="0"/>
          <p:nvPr/>
        </p:nvPicPr>
        <p:blipFill rotWithShape="1">
          <a:blip r:embed="rId4">
            <a:alphaModFix/>
          </a:blip>
          <a:srcRect b="0" l="0" r="0" t="0"/>
          <a:stretch/>
        </p:blipFill>
        <p:spPr>
          <a:xfrm>
            <a:off x="6812545" y="2479025"/>
            <a:ext cx="10318060" cy="1054927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descr="Screenshot 2024-07-05 at 06.50.36.png" id="248" name="Google Shape;248;p13"/>
          <p:cNvPicPr preferRelativeResize="0"/>
          <p:nvPr/>
        </p:nvPicPr>
        <p:blipFill rotWithShape="1">
          <a:blip r:embed="rId3">
            <a:alphaModFix/>
          </a:blip>
          <a:srcRect b="0" l="0" r="0" t="19008"/>
          <a:stretch/>
        </p:blipFill>
        <p:spPr>
          <a:xfrm>
            <a:off x="2354775" y="2674300"/>
            <a:ext cx="19674450" cy="9862926"/>
          </a:xfrm>
          <a:prstGeom prst="rect">
            <a:avLst/>
          </a:prstGeom>
          <a:noFill/>
          <a:ln>
            <a:noFill/>
          </a:ln>
        </p:spPr>
      </p:pic>
      <p:sp>
        <p:nvSpPr>
          <p:cNvPr id="249" name="Google Shape;249;p13"/>
          <p:cNvSpPr txBox="1"/>
          <p:nvPr/>
        </p:nvSpPr>
        <p:spPr>
          <a:xfrm>
            <a:off x="6784500" y="857875"/>
            <a:ext cx="10815000" cy="25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7100">
                <a:solidFill>
                  <a:srgbClr val="8CC63F"/>
                </a:solidFill>
                <a:latin typeface="Avenir"/>
                <a:ea typeface="Avenir"/>
                <a:cs typeface="Avenir"/>
                <a:sym typeface="Avenir"/>
              </a:rPr>
              <a:t>OPERATIONS </a:t>
            </a:r>
            <a:r>
              <a:rPr b="1" lang="en-US" sz="7100">
                <a:solidFill>
                  <a:srgbClr val="8CC63F"/>
                </a:solidFill>
                <a:latin typeface="Avenir"/>
                <a:ea typeface="Avenir"/>
                <a:cs typeface="Avenir"/>
                <a:sym typeface="Avenir"/>
              </a:rPr>
              <a:t>OVERVIEW</a:t>
            </a:r>
            <a:endParaRPr b="1" sz="7100">
              <a:solidFill>
                <a:srgbClr val="8CC63F"/>
              </a:solidFill>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Screenshot 2024-07-05 at 06.51.42.png" id="254" name="Google Shape;254;p14"/>
          <p:cNvPicPr preferRelativeResize="0"/>
          <p:nvPr/>
        </p:nvPicPr>
        <p:blipFill rotWithShape="1">
          <a:blip r:embed="rId3">
            <a:alphaModFix/>
          </a:blip>
          <a:srcRect b="0" l="0" r="0" t="21060"/>
          <a:stretch/>
        </p:blipFill>
        <p:spPr>
          <a:xfrm>
            <a:off x="2334838" y="3425875"/>
            <a:ext cx="18712211" cy="9625501"/>
          </a:xfrm>
          <a:prstGeom prst="rect">
            <a:avLst/>
          </a:prstGeom>
          <a:noFill/>
          <a:ln>
            <a:noFill/>
          </a:ln>
        </p:spPr>
      </p:pic>
      <p:sp>
        <p:nvSpPr>
          <p:cNvPr id="255" name="Google Shape;255;p14"/>
          <p:cNvSpPr txBox="1"/>
          <p:nvPr/>
        </p:nvSpPr>
        <p:spPr>
          <a:xfrm>
            <a:off x="6561800" y="857875"/>
            <a:ext cx="9875700" cy="25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7100">
                <a:solidFill>
                  <a:srgbClr val="8CC63F"/>
                </a:solidFill>
                <a:latin typeface="Avenir"/>
                <a:ea typeface="Avenir"/>
                <a:cs typeface="Avenir"/>
                <a:sym typeface="Avenir"/>
              </a:rPr>
              <a:t>BUILDINGS </a:t>
            </a:r>
            <a:r>
              <a:rPr b="1" lang="en-US" sz="7100">
                <a:solidFill>
                  <a:srgbClr val="8CC63F"/>
                </a:solidFill>
                <a:latin typeface="Avenir"/>
                <a:ea typeface="Avenir"/>
                <a:cs typeface="Avenir"/>
                <a:sym typeface="Avenir"/>
              </a:rPr>
              <a:t>OVERVIEW</a:t>
            </a:r>
            <a:endParaRPr b="1" sz="7100">
              <a:solidFill>
                <a:srgbClr val="8CC63F"/>
              </a:solidFill>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15"/>
          <p:cNvPicPr preferRelativeResize="0"/>
          <p:nvPr/>
        </p:nvPicPr>
        <p:blipFill rotWithShape="1">
          <a:blip r:embed="rId3">
            <a:alphaModFix/>
          </a:blip>
          <a:srcRect b="0" l="0" r="0" t="0"/>
          <a:stretch/>
        </p:blipFill>
        <p:spPr>
          <a:xfrm>
            <a:off x="2491432" y="0"/>
            <a:ext cx="19401136" cy="13716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4" name="Shape 264"/>
        <p:cNvGrpSpPr/>
        <p:nvPr/>
      </p:nvGrpSpPr>
      <p:grpSpPr>
        <a:xfrm>
          <a:off x="0" y="0"/>
          <a:ext cx="0" cy="0"/>
          <a:chOff x="0" y="0"/>
          <a:chExt cx="0" cy="0"/>
        </a:xfrm>
      </p:grpSpPr>
      <p:pic>
        <p:nvPicPr>
          <p:cNvPr id="265" name="Google Shape;265;p16"/>
          <p:cNvPicPr preferRelativeResize="0"/>
          <p:nvPr/>
        </p:nvPicPr>
        <p:blipFill rotWithShape="1">
          <a:blip r:embed="rId3">
            <a:alphaModFix/>
          </a:blip>
          <a:srcRect b="0" l="0" r="0" t="0"/>
          <a:stretch/>
        </p:blipFill>
        <p:spPr>
          <a:xfrm>
            <a:off x="3206800" y="0"/>
            <a:ext cx="17970400" cy="13716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17"/>
          <p:cNvPicPr preferRelativeResize="0"/>
          <p:nvPr/>
        </p:nvPicPr>
        <p:blipFill rotWithShape="1">
          <a:blip r:embed="rId3">
            <a:alphaModFix/>
          </a:blip>
          <a:srcRect b="0" l="0" r="0" t="0"/>
          <a:stretch/>
        </p:blipFill>
        <p:spPr>
          <a:xfrm>
            <a:off x="3040380" y="924914"/>
            <a:ext cx="18765804" cy="110670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EC6"/>
        </a:solidFill>
      </p:bgPr>
    </p:bg>
    <p:spTree>
      <p:nvGrpSpPr>
        <p:cNvPr id="178" name="Shape 178"/>
        <p:cNvGrpSpPr/>
        <p:nvPr/>
      </p:nvGrpSpPr>
      <p:grpSpPr>
        <a:xfrm>
          <a:off x="0" y="0"/>
          <a:ext cx="0" cy="0"/>
          <a:chOff x="0" y="0"/>
          <a:chExt cx="0" cy="0"/>
        </a:xfrm>
      </p:grpSpPr>
      <p:pic>
        <p:nvPicPr>
          <p:cNvPr id="179" name="Google Shape;179;p2"/>
          <p:cNvPicPr preferRelativeResize="0"/>
          <p:nvPr/>
        </p:nvPicPr>
        <p:blipFill rotWithShape="1">
          <a:blip r:embed="rId3">
            <a:alphaModFix/>
          </a:blip>
          <a:srcRect b="8420" l="2529" r="3851" t="1353"/>
          <a:stretch/>
        </p:blipFill>
        <p:spPr>
          <a:xfrm>
            <a:off x="2336101" y="0"/>
            <a:ext cx="19711797" cy="13716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18"/>
          <p:cNvPicPr preferRelativeResize="0"/>
          <p:nvPr/>
        </p:nvPicPr>
        <p:blipFill rotWithShape="1">
          <a:blip r:embed="rId3">
            <a:alphaModFix/>
          </a:blip>
          <a:srcRect b="64495" l="0" r="67002" t="0"/>
          <a:stretch/>
        </p:blipFill>
        <p:spPr>
          <a:xfrm>
            <a:off x="0" y="0"/>
            <a:ext cx="24574500" cy="15864726"/>
          </a:xfrm>
          <a:prstGeom prst="rect">
            <a:avLst/>
          </a:prstGeom>
          <a:noFill/>
          <a:ln>
            <a:noFill/>
          </a:ln>
        </p:spPr>
      </p:pic>
      <p:sp>
        <p:nvSpPr>
          <p:cNvPr id="276" name="Google Shape;276;p18"/>
          <p:cNvSpPr txBox="1"/>
          <p:nvPr/>
        </p:nvSpPr>
        <p:spPr>
          <a:xfrm>
            <a:off x="3082290" y="3809226"/>
            <a:ext cx="18219300" cy="64647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lt1"/>
              </a:buClr>
              <a:buSzPts val="11500"/>
              <a:buFont typeface="Avenir"/>
              <a:buNone/>
            </a:pPr>
            <a:r>
              <a:rPr lang="en-US" sz="11500">
                <a:solidFill>
                  <a:schemeClr val="lt1"/>
                </a:solidFill>
                <a:latin typeface="Avenir"/>
                <a:ea typeface="Avenir"/>
                <a:cs typeface="Avenir"/>
                <a:sym typeface="Avenir"/>
              </a:rPr>
              <a:t>How are you using/how could you be using the Theatre Green Book in your work?</a:t>
            </a:r>
            <a:endParaRPr sz="11500">
              <a:solidFill>
                <a:schemeClr val="lt1"/>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0" name="Shape 280"/>
        <p:cNvGrpSpPr/>
        <p:nvPr/>
      </p:nvGrpSpPr>
      <p:grpSpPr>
        <a:xfrm>
          <a:off x="0" y="0"/>
          <a:ext cx="0" cy="0"/>
          <a:chOff x="0" y="0"/>
          <a:chExt cx="0" cy="0"/>
        </a:xfrm>
      </p:grpSpPr>
      <p:pic>
        <p:nvPicPr>
          <p:cNvPr id="281" name="Google Shape;281;p20"/>
          <p:cNvPicPr preferRelativeResize="0"/>
          <p:nvPr/>
        </p:nvPicPr>
        <p:blipFill rotWithShape="1">
          <a:blip r:embed="rId3">
            <a:alphaModFix/>
          </a:blip>
          <a:srcRect b="0" l="0" r="0" t="0"/>
          <a:stretch/>
        </p:blipFill>
        <p:spPr>
          <a:xfrm>
            <a:off x="-100343" y="5930739"/>
            <a:ext cx="7886834" cy="5250642"/>
          </a:xfrm>
          <a:prstGeom prst="rect">
            <a:avLst/>
          </a:prstGeom>
          <a:noFill/>
          <a:ln>
            <a:noFill/>
          </a:ln>
        </p:spPr>
      </p:pic>
      <p:pic>
        <p:nvPicPr>
          <p:cNvPr id="282" name="Google Shape;282;p20"/>
          <p:cNvPicPr preferRelativeResize="0"/>
          <p:nvPr/>
        </p:nvPicPr>
        <p:blipFill rotWithShape="1">
          <a:blip r:embed="rId4">
            <a:alphaModFix/>
          </a:blip>
          <a:srcRect b="0" l="0" r="0" t="0"/>
          <a:stretch/>
        </p:blipFill>
        <p:spPr>
          <a:xfrm>
            <a:off x="8256599" y="5930736"/>
            <a:ext cx="7875966" cy="5250644"/>
          </a:xfrm>
          <a:prstGeom prst="rect">
            <a:avLst/>
          </a:prstGeom>
          <a:noFill/>
          <a:ln>
            <a:noFill/>
          </a:ln>
        </p:spPr>
      </p:pic>
      <p:pic>
        <p:nvPicPr>
          <p:cNvPr id="283" name="Google Shape;283;p20"/>
          <p:cNvPicPr preferRelativeResize="0"/>
          <p:nvPr/>
        </p:nvPicPr>
        <p:blipFill rotWithShape="1">
          <a:blip r:embed="rId5">
            <a:alphaModFix/>
          </a:blip>
          <a:srcRect b="0" l="0" r="0" t="0"/>
          <a:stretch/>
        </p:blipFill>
        <p:spPr>
          <a:xfrm>
            <a:off x="0" y="281357"/>
            <a:ext cx="7786492" cy="5190994"/>
          </a:xfrm>
          <a:prstGeom prst="rect">
            <a:avLst/>
          </a:prstGeom>
          <a:noFill/>
          <a:ln>
            <a:noFill/>
          </a:ln>
        </p:spPr>
      </p:pic>
      <p:pic>
        <p:nvPicPr>
          <p:cNvPr id="284" name="Google Shape;284;p20"/>
          <p:cNvPicPr preferRelativeResize="0"/>
          <p:nvPr/>
        </p:nvPicPr>
        <p:blipFill rotWithShape="1">
          <a:blip r:embed="rId6">
            <a:alphaModFix/>
          </a:blip>
          <a:srcRect b="0" l="0" r="0" t="0"/>
          <a:stretch/>
        </p:blipFill>
        <p:spPr>
          <a:xfrm>
            <a:off x="8256598" y="281356"/>
            <a:ext cx="7786492" cy="5383324"/>
          </a:xfrm>
          <a:prstGeom prst="rect">
            <a:avLst/>
          </a:prstGeom>
          <a:noFill/>
          <a:ln>
            <a:noFill/>
          </a:ln>
        </p:spPr>
      </p:pic>
      <p:pic>
        <p:nvPicPr>
          <p:cNvPr id="285" name="Google Shape;285;p20"/>
          <p:cNvPicPr preferRelativeResize="0"/>
          <p:nvPr/>
        </p:nvPicPr>
        <p:blipFill rotWithShape="1">
          <a:blip r:embed="rId7">
            <a:alphaModFix/>
          </a:blip>
          <a:srcRect b="0" l="0" r="9412" t="0"/>
          <a:stretch/>
        </p:blipFill>
        <p:spPr>
          <a:xfrm>
            <a:off x="16513200" y="405325"/>
            <a:ext cx="7886851" cy="5259350"/>
          </a:xfrm>
          <a:prstGeom prst="rect">
            <a:avLst/>
          </a:prstGeom>
          <a:noFill/>
          <a:ln>
            <a:noFill/>
          </a:ln>
        </p:spPr>
      </p:pic>
      <p:pic>
        <p:nvPicPr>
          <p:cNvPr id="286" name="Google Shape;286;p20"/>
          <p:cNvPicPr preferRelativeResize="0"/>
          <p:nvPr/>
        </p:nvPicPr>
        <p:blipFill rotWithShape="1">
          <a:blip r:embed="rId8">
            <a:alphaModFix/>
          </a:blip>
          <a:srcRect b="0" l="0" r="0" t="0"/>
          <a:stretch/>
        </p:blipFill>
        <p:spPr>
          <a:xfrm>
            <a:off x="16497452" y="5922027"/>
            <a:ext cx="7886548" cy="525935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0" name="Shape 290"/>
        <p:cNvGrpSpPr/>
        <p:nvPr/>
      </p:nvGrpSpPr>
      <p:grpSpPr>
        <a:xfrm>
          <a:off x="0" y="0"/>
          <a:ext cx="0" cy="0"/>
          <a:chOff x="0" y="0"/>
          <a:chExt cx="0" cy="0"/>
        </a:xfrm>
      </p:grpSpPr>
      <p:pic>
        <p:nvPicPr>
          <p:cNvPr id="291" name="Google Shape;291;p21"/>
          <p:cNvPicPr preferRelativeResize="0"/>
          <p:nvPr/>
        </p:nvPicPr>
        <p:blipFill rotWithShape="1">
          <a:blip r:embed="rId3">
            <a:alphaModFix/>
          </a:blip>
          <a:srcRect b="0" l="0" r="0" t="0"/>
          <a:stretch/>
        </p:blipFill>
        <p:spPr>
          <a:xfrm>
            <a:off x="1" y="281358"/>
            <a:ext cx="7786490" cy="5190992"/>
          </a:xfrm>
          <a:prstGeom prst="rect">
            <a:avLst/>
          </a:prstGeom>
          <a:noFill/>
          <a:ln>
            <a:noFill/>
          </a:ln>
        </p:spPr>
      </p:pic>
      <p:pic>
        <p:nvPicPr>
          <p:cNvPr id="292" name="Google Shape;292;p21"/>
          <p:cNvPicPr preferRelativeResize="0"/>
          <p:nvPr/>
        </p:nvPicPr>
        <p:blipFill rotWithShape="1">
          <a:blip r:embed="rId4">
            <a:alphaModFix/>
          </a:blip>
          <a:srcRect b="0" l="0" r="0" t="0"/>
          <a:stretch/>
        </p:blipFill>
        <p:spPr>
          <a:xfrm>
            <a:off x="8240566" y="281357"/>
            <a:ext cx="7788432" cy="5190994"/>
          </a:xfrm>
          <a:prstGeom prst="rect">
            <a:avLst/>
          </a:prstGeom>
          <a:noFill/>
          <a:ln>
            <a:noFill/>
          </a:ln>
        </p:spPr>
      </p:pic>
      <p:pic>
        <p:nvPicPr>
          <p:cNvPr id="293" name="Google Shape;293;p21"/>
          <p:cNvPicPr preferRelativeResize="0"/>
          <p:nvPr/>
        </p:nvPicPr>
        <p:blipFill rotWithShape="1">
          <a:blip r:embed="rId5">
            <a:alphaModFix/>
          </a:blip>
          <a:srcRect b="0" l="0" r="0" t="0"/>
          <a:stretch/>
        </p:blipFill>
        <p:spPr>
          <a:xfrm>
            <a:off x="16494968" y="281357"/>
            <a:ext cx="7889032" cy="5259354"/>
          </a:xfrm>
          <a:prstGeom prst="rect">
            <a:avLst/>
          </a:prstGeom>
          <a:noFill/>
          <a:ln>
            <a:noFill/>
          </a:ln>
        </p:spPr>
      </p:pic>
      <p:pic>
        <p:nvPicPr>
          <p:cNvPr id="294" name="Google Shape;294;p21"/>
          <p:cNvPicPr preferRelativeResize="0"/>
          <p:nvPr/>
        </p:nvPicPr>
        <p:blipFill rotWithShape="1">
          <a:blip r:embed="rId6">
            <a:alphaModFix/>
          </a:blip>
          <a:srcRect b="0" l="0" r="0" t="0"/>
          <a:stretch/>
        </p:blipFill>
        <p:spPr>
          <a:xfrm>
            <a:off x="0" y="6012778"/>
            <a:ext cx="7786496" cy="5190996"/>
          </a:xfrm>
          <a:prstGeom prst="rect">
            <a:avLst/>
          </a:prstGeom>
          <a:noFill/>
          <a:ln>
            <a:noFill/>
          </a:ln>
        </p:spPr>
      </p:pic>
      <p:pic>
        <p:nvPicPr>
          <p:cNvPr id="295" name="Google Shape;295;p21"/>
          <p:cNvPicPr preferRelativeResize="0"/>
          <p:nvPr/>
        </p:nvPicPr>
        <p:blipFill rotWithShape="1">
          <a:blip r:embed="rId7">
            <a:alphaModFix/>
          </a:blip>
          <a:srcRect b="0" l="0" r="0" t="0"/>
          <a:stretch/>
        </p:blipFill>
        <p:spPr>
          <a:xfrm>
            <a:off x="8242506" y="6012777"/>
            <a:ext cx="7786492" cy="5190994"/>
          </a:xfrm>
          <a:prstGeom prst="rect">
            <a:avLst/>
          </a:prstGeom>
          <a:noFill/>
          <a:ln>
            <a:noFill/>
          </a:ln>
        </p:spPr>
      </p:pic>
      <p:pic>
        <p:nvPicPr>
          <p:cNvPr id="296" name="Google Shape;296;p21"/>
          <p:cNvPicPr preferRelativeResize="0"/>
          <p:nvPr/>
        </p:nvPicPr>
        <p:blipFill rotWithShape="1">
          <a:blip r:embed="rId8">
            <a:alphaModFix/>
          </a:blip>
          <a:srcRect b="0" l="0" r="0" t="0"/>
          <a:stretch/>
        </p:blipFill>
        <p:spPr>
          <a:xfrm>
            <a:off x="16494968" y="5944419"/>
            <a:ext cx="7889032" cy="52593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19" title="Theatre Green Book - Introduction - Short Version"/>
          <p:cNvPicPr preferRelativeResize="0"/>
          <p:nvPr/>
        </p:nvPicPr>
        <p:blipFill rotWithShape="1">
          <a:blip r:embed="rId3">
            <a:alphaModFix/>
          </a:blip>
          <a:srcRect b="0" l="0" r="0" t="0"/>
          <a:stretch/>
        </p:blipFill>
        <p:spPr>
          <a:xfrm>
            <a:off x="44450" y="0"/>
            <a:ext cx="24295100" cy="13716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Screenshot 2024-07-05 at 06.46.48.png" id="189" name="Google Shape;189;p3"/>
          <p:cNvPicPr preferRelativeResize="0"/>
          <p:nvPr/>
        </p:nvPicPr>
        <p:blipFill rotWithShape="1">
          <a:blip r:embed="rId3">
            <a:alphaModFix/>
          </a:blip>
          <a:srcRect b="0" l="0" r="0" t="0"/>
          <a:stretch/>
        </p:blipFill>
        <p:spPr>
          <a:xfrm>
            <a:off x="4582657" y="1606267"/>
            <a:ext cx="15857878" cy="1127944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g3188e5e5f16_0_0"/>
          <p:cNvPicPr preferRelativeResize="0"/>
          <p:nvPr/>
        </p:nvPicPr>
        <p:blipFill rotWithShape="1">
          <a:blip r:embed="rId3">
            <a:alphaModFix/>
          </a:blip>
          <a:srcRect b="16926" l="0" r="0" t="14795"/>
          <a:stretch/>
        </p:blipFill>
        <p:spPr>
          <a:xfrm>
            <a:off x="1192096" y="1663002"/>
            <a:ext cx="21524432" cy="103899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4"/>
          <p:cNvPicPr preferRelativeResize="0"/>
          <p:nvPr/>
        </p:nvPicPr>
        <p:blipFill rotWithShape="1">
          <a:blip r:embed="rId3">
            <a:alphaModFix/>
          </a:blip>
          <a:srcRect b="0" l="0" r="0" t="0"/>
          <a:stretch/>
        </p:blipFill>
        <p:spPr>
          <a:xfrm>
            <a:off x="4419600" y="2015004"/>
            <a:ext cx="15544800" cy="3633536"/>
          </a:xfrm>
          <a:prstGeom prst="rect">
            <a:avLst/>
          </a:prstGeom>
          <a:noFill/>
          <a:ln>
            <a:noFill/>
          </a:ln>
        </p:spPr>
      </p:pic>
      <p:pic>
        <p:nvPicPr>
          <p:cNvPr id="200" name="Google Shape;200;p4"/>
          <p:cNvPicPr preferRelativeResize="0"/>
          <p:nvPr/>
        </p:nvPicPr>
        <p:blipFill rotWithShape="1">
          <a:blip r:embed="rId4">
            <a:alphaModFix/>
          </a:blip>
          <a:srcRect b="0" l="0" r="0" t="0"/>
          <a:stretch/>
        </p:blipFill>
        <p:spPr>
          <a:xfrm>
            <a:off x="7213600" y="5346700"/>
            <a:ext cx="9956800" cy="3022600"/>
          </a:xfrm>
          <a:prstGeom prst="rect">
            <a:avLst/>
          </a:prstGeom>
          <a:noFill/>
          <a:ln>
            <a:noFill/>
          </a:ln>
        </p:spPr>
      </p:pic>
      <p:pic>
        <p:nvPicPr>
          <p:cNvPr id="201" name="Google Shape;201;p4"/>
          <p:cNvPicPr preferRelativeResize="0"/>
          <p:nvPr/>
        </p:nvPicPr>
        <p:blipFill rotWithShape="1">
          <a:blip r:embed="rId5">
            <a:alphaModFix/>
          </a:blip>
          <a:srcRect b="0" l="0" r="0" t="0"/>
          <a:stretch/>
        </p:blipFill>
        <p:spPr>
          <a:xfrm>
            <a:off x="5232400" y="8369300"/>
            <a:ext cx="13919200" cy="2921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descr="Screenshot 2024-07-05 at 07.00.43.png" id="206" name="Google Shape;206;p5"/>
          <p:cNvPicPr preferRelativeResize="0"/>
          <p:nvPr/>
        </p:nvPicPr>
        <p:blipFill rotWithShape="1">
          <a:blip r:embed="rId3">
            <a:alphaModFix/>
          </a:blip>
          <a:srcRect b="0" l="0" r="0" t="15232"/>
          <a:stretch/>
        </p:blipFill>
        <p:spPr>
          <a:xfrm>
            <a:off x="1734425" y="1497900"/>
            <a:ext cx="20915127" cy="10720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6"/>
          <p:cNvPicPr preferRelativeResize="0"/>
          <p:nvPr/>
        </p:nvPicPr>
        <p:blipFill rotWithShape="1">
          <a:blip r:embed="rId3">
            <a:alphaModFix/>
          </a:blip>
          <a:srcRect b="10330" l="14815" r="5733" t="23443"/>
          <a:stretch/>
        </p:blipFill>
        <p:spPr>
          <a:xfrm>
            <a:off x="2532183" y="763674"/>
            <a:ext cx="20120270" cy="118570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Picture 4" id="216" name="Google Shape;216;p7"/>
          <p:cNvPicPr preferRelativeResize="0"/>
          <p:nvPr/>
        </p:nvPicPr>
        <p:blipFill rotWithShape="1">
          <a:blip r:embed="rId3">
            <a:alphaModFix/>
          </a:blip>
          <a:srcRect b="0" l="0" r="0" t="0"/>
          <a:stretch/>
        </p:blipFill>
        <p:spPr>
          <a:xfrm>
            <a:off x="4508039" y="4066075"/>
            <a:ext cx="15367923" cy="558384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Sedgwick</dc:creator>
</cp:coreProperties>
</file>